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77" r:id="rId4"/>
    <p:sldId id="259" r:id="rId5"/>
    <p:sldId id="260" r:id="rId6"/>
    <p:sldId id="261" r:id="rId7"/>
    <p:sldId id="262" r:id="rId8"/>
    <p:sldId id="274" r:id="rId9"/>
    <p:sldId id="263" r:id="rId10"/>
    <p:sldId id="264" r:id="rId11"/>
    <p:sldId id="279" r:id="rId12"/>
    <p:sldId id="275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97583-162E-4FB5-9A73-6DE223849BE2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70AB6-7A67-4E23-AED2-7C95496B81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97583-162E-4FB5-9A73-6DE223849BE2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70AB6-7A67-4E23-AED2-7C95496B81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97583-162E-4FB5-9A73-6DE223849BE2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70AB6-7A67-4E23-AED2-7C95496B81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97583-162E-4FB5-9A73-6DE223849BE2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70AB6-7A67-4E23-AED2-7C95496B81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97583-162E-4FB5-9A73-6DE223849BE2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70AB6-7A67-4E23-AED2-7C95496B81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97583-162E-4FB5-9A73-6DE223849BE2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70AB6-7A67-4E23-AED2-7C95496B81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97583-162E-4FB5-9A73-6DE223849BE2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70AB6-7A67-4E23-AED2-7C95496B81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97583-162E-4FB5-9A73-6DE223849BE2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70AB6-7A67-4E23-AED2-7C95496B81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97583-162E-4FB5-9A73-6DE223849BE2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70AB6-7A67-4E23-AED2-7C95496B81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97583-162E-4FB5-9A73-6DE223849BE2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70AB6-7A67-4E23-AED2-7C95496B81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97583-162E-4FB5-9A73-6DE223849BE2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1370AB6-7A67-4E23-AED2-7C95496B819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9797583-162E-4FB5-9A73-6DE223849BE2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1370AB6-7A67-4E23-AED2-7C95496B819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Рисунок 5" descr="http://3.bp.blogspot.com/-6DImZAqAxpk/UyYsCWnpbWI/AAAAAAAASFM/VxBHk5HInRU/s1600/kartinki-masha-i-medved_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7200" y="214290"/>
            <a:ext cx="8229600" cy="1357322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39552" y="332656"/>
            <a:ext cx="8229600" cy="1357322"/>
          </a:xfrm>
          <a:prstGeom prst="rect">
            <a:avLst/>
          </a:prstGeom>
        </p:spPr>
        <p:txBody>
          <a:bodyPr vert="horz" lIns="0" rIns="0" bIns="0" anchor="b">
            <a:normAutofit fontScale="3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6000" b="1" dirty="0" smtClean="0">
                <a:solidFill>
                  <a:srgbClr val="FFC000"/>
                </a:solidFill>
              </a:rPr>
              <a:t>Муниципальное бюджетное дошкольное образовательное учреждение</a:t>
            </a:r>
            <a:br>
              <a:rPr lang="ru-RU" sz="6000" b="1" dirty="0" smtClean="0">
                <a:solidFill>
                  <a:srgbClr val="FFC000"/>
                </a:solidFill>
              </a:rPr>
            </a:br>
            <a:r>
              <a:rPr lang="ru-RU" sz="6000" b="1" dirty="0" smtClean="0">
                <a:solidFill>
                  <a:srgbClr val="FFC000"/>
                </a:solidFill>
              </a:rPr>
              <a:t>«Детский сад </a:t>
            </a:r>
            <a:r>
              <a:rPr lang="ru-RU" sz="6000" b="1" dirty="0" err="1" smtClean="0">
                <a:solidFill>
                  <a:srgbClr val="FFC000"/>
                </a:solidFill>
              </a:rPr>
              <a:t>общеразвивающего</a:t>
            </a:r>
            <a:r>
              <a:rPr lang="ru-RU" sz="6000" b="1" dirty="0" smtClean="0">
                <a:solidFill>
                  <a:srgbClr val="FFC000"/>
                </a:solidFill>
              </a:rPr>
              <a:t> вида «Солнышко»</a:t>
            </a:r>
            <a:r>
              <a:rPr lang="ru-RU" sz="6000" b="1" dirty="0" smtClean="0">
                <a:solidFill>
                  <a:schemeClr val="bg1"/>
                </a:solidFill>
              </a:rPr>
              <a:t>»</a:t>
            </a:r>
            <a:endParaRPr lang="ru-RU" sz="6000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6000" dirty="0" smtClean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914400" y="2420888"/>
            <a:ext cx="8229600" cy="1357322"/>
          </a:xfrm>
          <a:prstGeom prst="rect">
            <a:avLst/>
          </a:prstGeom>
        </p:spPr>
        <p:txBody>
          <a:bodyPr vert="horz" lIns="0" rIns="0" bIns="0" anchor="b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dirty="0" smtClean="0"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800" b="1" dirty="0" smtClean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sz="12800" b="1" dirty="0" smtClean="0">
                <a:solidFill>
                  <a:srgbClr val="FF0000"/>
                </a:solidFill>
              </a:rPr>
              <a:t>Предметно-развивающая среда </a:t>
            </a:r>
            <a:br>
              <a:rPr lang="ru-RU" sz="12800" b="1" dirty="0" smtClean="0">
                <a:solidFill>
                  <a:srgbClr val="FF0000"/>
                </a:solidFill>
              </a:rPr>
            </a:br>
            <a:r>
              <a:rPr lang="ru-RU" sz="12800" b="1" dirty="0" smtClean="0">
                <a:solidFill>
                  <a:srgbClr val="FF0000"/>
                </a:solidFill>
              </a:rPr>
              <a:t>группа «Маша и Медведь» </a:t>
            </a:r>
            <a:endParaRPr lang="ru-RU" sz="12800" dirty="0" smtClean="0">
              <a:solidFill>
                <a:srgbClr val="FF0000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Подзаголовок 6"/>
          <p:cNvSpPr>
            <a:spLocks noGrp="1"/>
          </p:cNvSpPr>
          <p:nvPr>
            <p:ph type="subTitle" idx="1"/>
          </p:nvPr>
        </p:nvSpPr>
        <p:spPr>
          <a:xfrm>
            <a:off x="838200" y="5013176"/>
            <a:ext cx="8305800" cy="1143000"/>
          </a:xfrm>
        </p:spPr>
        <p:txBody>
          <a:bodyPr>
            <a:normAutofit fontScale="25000" lnSpcReduction="2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                                      </a:t>
            </a:r>
            <a:r>
              <a:rPr lang="ru-RU" sz="8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Воспитатели: Гаевская Е.А.</a:t>
            </a:r>
          </a:p>
          <a:p>
            <a:r>
              <a:rPr lang="ru-RU" sz="8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</a:t>
            </a:r>
            <a:r>
              <a:rPr lang="ru-RU" sz="80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Городковец</a:t>
            </a:r>
            <a:r>
              <a:rPr lang="ru-RU" sz="8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В.А.</a:t>
            </a:r>
          </a:p>
          <a:p>
            <a:r>
              <a:rPr lang="ru-RU" sz="8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</a:t>
            </a:r>
            <a:r>
              <a:rPr lang="ru-RU" sz="80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Суюнова</a:t>
            </a:r>
            <a:r>
              <a:rPr lang="ru-RU" sz="8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З.Н.</a:t>
            </a:r>
          </a:p>
          <a:p>
            <a:endParaRPr lang="ru-RU" sz="8000" dirty="0" smtClean="0">
              <a:solidFill>
                <a:srgbClr val="FFC000"/>
              </a:solidFill>
            </a:endParaRPr>
          </a:p>
          <a:p>
            <a:endParaRPr lang="ru-RU" sz="8000" dirty="0" smtClean="0">
              <a:solidFill>
                <a:srgbClr val="FFC000"/>
              </a:solidFill>
            </a:endParaRPr>
          </a:p>
          <a:p>
            <a:pPr algn="ctr"/>
            <a:r>
              <a:rPr lang="ru-RU" sz="8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7.11.2017</a:t>
            </a:r>
            <a:endParaRPr lang="ru-RU" sz="80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gri7.ru/_sf/131/1187939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241"/>
            <a:ext cx="9144000" cy="684076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555776" y="0"/>
            <a:ext cx="4572000" cy="200054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Центр развивающих игр</a:t>
            </a:r>
          </a:p>
          <a:p>
            <a:pPr algn="ctr"/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Есть в группе тихий уголок.  </a:t>
            </a:r>
          </a:p>
          <a:p>
            <a:pPr algn="ctr"/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Там тишина. Слышно сопенье…</a:t>
            </a:r>
          </a:p>
          <a:p>
            <a:pPr algn="ctr"/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В нем совершенствует уменье </a:t>
            </a:r>
          </a:p>
          <a:p>
            <a:pPr algn="ctr"/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В настольную игру игрок!</a:t>
            </a:r>
          </a:p>
          <a:p>
            <a:pPr algn="ctr"/>
            <a:endParaRPr lang="ru-RU" sz="2000" b="1" dirty="0">
              <a:solidFill>
                <a:schemeClr val="tx2"/>
              </a:solidFill>
            </a:endParaRPr>
          </a:p>
        </p:txBody>
      </p:sp>
      <p:pic>
        <p:nvPicPr>
          <p:cNvPr id="9" name="Рисунок 8" descr="C:\Users\Таня\Desktop\предметно развивающая\предметно-развивающая среда подгот группа\20171025_175034.jpg"/>
          <p:cNvPicPr/>
          <p:nvPr/>
        </p:nvPicPr>
        <p:blipFill>
          <a:blip r:embed="rId3" cstate="print"/>
          <a:srcRect l="35914" r="6208" b="28342"/>
          <a:stretch>
            <a:fillRect/>
          </a:stretch>
        </p:blipFill>
        <p:spPr bwMode="auto">
          <a:xfrm>
            <a:off x="357158" y="1714488"/>
            <a:ext cx="3168352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 descr="C:\Users\Таня\Desktop\фотки музей и не только\фотик декабрь\DSC01069.JPG"/>
          <p:cNvPicPr/>
          <p:nvPr/>
        </p:nvPicPr>
        <p:blipFill>
          <a:blip r:embed="rId4" cstate="print"/>
          <a:srcRect l="25655" t="9829" r="15660" b="8761"/>
          <a:stretch>
            <a:fillRect/>
          </a:stretch>
        </p:blipFill>
        <p:spPr bwMode="auto">
          <a:xfrm>
            <a:off x="5220072" y="3501008"/>
            <a:ext cx="3728070" cy="31165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C:\Users\Таня\Desktop\фотки музей и не только\фотик декабрь\DSC00950.JPG"/>
          <p:cNvPicPr/>
          <p:nvPr/>
        </p:nvPicPr>
        <p:blipFill>
          <a:blip r:embed="rId5" cstate="print"/>
          <a:srcRect l="8819" t="7692" b="28419"/>
          <a:stretch>
            <a:fillRect/>
          </a:stretch>
        </p:blipFill>
        <p:spPr bwMode="auto">
          <a:xfrm>
            <a:off x="179512" y="4365104"/>
            <a:ext cx="4264025" cy="22419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kazachya.net/uploads/posts/2012-11/1354220918_ibzj5fcav08exhq.jpeg"/>
          <p:cNvPicPr/>
          <p:nvPr/>
        </p:nvPicPr>
        <p:blipFill>
          <a:blip r:embed="rId2" cstate="print"/>
          <a:srcRect b="9538"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555776" y="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Центр развивающих игр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Любим в шахматы играть,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Будем всех мы побеждать!</a:t>
            </a:r>
            <a:endParaRPr lang="ru-RU" sz="2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FFFF00"/>
              </a:solidFill>
            </a:endParaRPr>
          </a:p>
        </p:txBody>
      </p:sp>
      <p:pic>
        <p:nvPicPr>
          <p:cNvPr id="7" name="Рисунок 6" descr="C:\Users\Таня\Desktop\предметно развивающая\предметно-развивающая среда подгот группа\20171025_181143.jpg"/>
          <p:cNvPicPr/>
          <p:nvPr/>
        </p:nvPicPr>
        <p:blipFill>
          <a:blip r:embed="rId3" cstate="print"/>
          <a:srcRect l="6737" t="20053" r="10495" b="11230"/>
          <a:stretch>
            <a:fillRect/>
          </a:stretch>
        </p:blipFill>
        <p:spPr bwMode="auto">
          <a:xfrm>
            <a:off x="214282" y="1500174"/>
            <a:ext cx="3857652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 descr="C:\Users\Таня\Desktop\предметно развивающая\предметно-развивающая среда подгот группа\20171025_181152.jpg"/>
          <p:cNvPicPr/>
          <p:nvPr/>
        </p:nvPicPr>
        <p:blipFill>
          <a:blip r:embed="rId4" cstate="print"/>
          <a:srcRect l="21486" t="30481" r="40353" b="29679"/>
          <a:stretch>
            <a:fillRect/>
          </a:stretch>
        </p:blipFill>
        <p:spPr bwMode="auto">
          <a:xfrm>
            <a:off x="5429256" y="1428736"/>
            <a:ext cx="3409958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 descr="C:\Users\SD\Desktop\фото шахматы\20171109_093825.jpg"/>
          <p:cNvPicPr/>
          <p:nvPr/>
        </p:nvPicPr>
        <p:blipFill>
          <a:blip r:embed="rId5" cstate="print"/>
          <a:srcRect l="25010" t="7754" r="38234"/>
          <a:stretch>
            <a:fillRect/>
          </a:stretch>
        </p:blipFill>
        <p:spPr bwMode="auto">
          <a:xfrm>
            <a:off x="3143240" y="3786190"/>
            <a:ext cx="2857520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kazachya.net/uploads/posts/2012-11/1354220918_ibzj5fcav08exhq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555776" y="0"/>
            <a:ext cx="457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Любим в шахматы играть,</a:t>
            </a:r>
          </a:p>
          <a:p>
            <a:pPr algn="ctr"/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Шахматистами хотим мы стать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4" name="Рисунок 3" descr="C:\Users\Таня\Desktop\предметно развивающая\предметно-развивающая среда подгот группа\20171025_181143.jpg"/>
          <p:cNvPicPr/>
          <p:nvPr/>
        </p:nvPicPr>
        <p:blipFill>
          <a:blip r:embed="rId3" cstate="print"/>
          <a:srcRect l="6737" t="20053" r="10495" b="11230"/>
          <a:stretch>
            <a:fillRect/>
          </a:stretch>
        </p:blipFill>
        <p:spPr bwMode="auto">
          <a:xfrm>
            <a:off x="467544" y="908720"/>
            <a:ext cx="3874393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C:\Users\Таня\Desktop\предметно развивающая\предметно-развивающая среда подгот группа\20171025_181152.jpg"/>
          <p:cNvPicPr/>
          <p:nvPr/>
        </p:nvPicPr>
        <p:blipFill>
          <a:blip r:embed="rId4" cstate="print"/>
          <a:srcRect l="21486" t="30481" r="40353" b="29679"/>
          <a:stretch>
            <a:fillRect/>
          </a:stretch>
        </p:blipFill>
        <p:spPr bwMode="auto">
          <a:xfrm>
            <a:off x="5436096" y="908720"/>
            <a:ext cx="3203054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http://s.fishki.net/upload/users/2016/08/02/928580/f0f61abd4269bd4ee74adb618eee140b.jpg"/>
          <p:cNvPicPr/>
          <p:nvPr/>
        </p:nvPicPr>
        <p:blipFill>
          <a:blip r:embed="rId5" cstate="print"/>
          <a:srcRect t="17379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3600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Нравственно – патриотический центр</a:t>
            </a:r>
            <a:endParaRPr lang="ru-RU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260648"/>
            <a:ext cx="36724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стене висит портрет,</a:t>
            </a:r>
            <a:b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нём России президент.</a:t>
            </a:r>
            <a:b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 тоже Родину люблю</a:t>
            </a:r>
            <a:b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президентом стать хочу.</a:t>
            </a:r>
          </a:p>
          <a:p>
            <a:pPr algn="ctr"/>
            <a:endParaRPr lang="ru-RU" sz="2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C:\Users\Таня\Desktop\предметно развивающая\предметно-развивающая среда подгот группа\20171025_180905.jpg"/>
          <p:cNvPicPr/>
          <p:nvPr/>
        </p:nvPicPr>
        <p:blipFill>
          <a:blip r:embed="rId6" cstate="print"/>
          <a:srcRect l="17315" r="23526"/>
          <a:stretch>
            <a:fillRect/>
          </a:stretch>
        </p:blipFill>
        <p:spPr bwMode="auto">
          <a:xfrm>
            <a:off x="251520" y="1700808"/>
            <a:ext cx="3672408" cy="31086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 descr="C:\Users\Таня\Desktop\фотки музей и не только\фотик декабрь\DSC01071.JPG"/>
          <p:cNvPicPr/>
          <p:nvPr/>
        </p:nvPicPr>
        <p:blipFill>
          <a:blip r:embed="rId7" cstate="print"/>
          <a:srcRect l="4009" t="8333"/>
          <a:stretch>
            <a:fillRect/>
          </a:stretch>
        </p:blipFill>
        <p:spPr bwMode="auto">
          <a:xfrm>
            <a:off x="4139952" y="3212976"/>
            <a:ext cx="4714875" cy="33767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s1.dmcdn.net/PqdtA/x480-WLL.jpg"/>
          <p:cNvPicPr/>
          <p:nvPr/>
        </p:nvPicPr>
        <p:blipFill>
          <a:blip r:embed="rId2" cstate="print"/>
          <a:srcRect l="36398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3600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Центр сюжетно – ролевых игр</a:t>
            </a:r>
            <a:endParaRPr lang="ru-RU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476672"/>
            <a:ext cx="457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Любит каждый гражданин,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Сходить за покупкой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магазин!</a:t>
            </a:r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Таня\Desktop\предметно развивающая\предметно-развивающая среда подгот группа\20171025_175321.jpg"/>
          <p:cNvPicPr/>
          <p:nvPr/>
        </p:nvPicPr>
        <p:blipFill>
          <a:blip r:embed="rId3" cstate="print"/>
          <a:srcRect l="12513" t="4545" r="24766"/>
          <a:stretch>
            <a:fillRect/>
          </a:stretch>
        </p:blipFill>
        <p:spPr bwMode="auto">
          <a:xfrm>
            <a:off x="467544" y="1628800"/>
            <a:ext cx="3429000" cy="31308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4572000" y="548680"/>
            <a:ext cx="457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салон красоты скорей поспешите,</a:t>
            </a:r>
            <a:b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Макияж и причёску здесь наведите!</a:t>
            </a:r>
            <a:b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Таня\Desktop\предметно развивающая\предметно-развивающая среда подгот группа\20171025_184318.jpg"/>
          <p:cNvPicPr/>
          <p:nvPr/>
        </p:nvPicPr>
        <p:blipFill>
          <a:blip r:embed="rId4" cstate="print"/>
          <a:srcRect l="18760" t="27019" r="16462" b="9327"/>
          <a:stretch>
            <a:fillRect/>
          </a:stretch>
        </p:blipFill>
        <p:spPr bwMode="auto">
          <a:xfrm>
            <a:off x="6660232" y="1628800"/>
            <a:ext cx="2304256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://4.bp.blogspot.com/-TGMh7d5S34o/UyYr9dg_2dI/AAAAAAAASD4/eZkafTzPv-o/s1600/kartinki-masha-i-medved_1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3600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Центр сюжетно – ролевых игр</a:t>
            </a:r>
            <a:endParaRPr lang="ru-RU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11760" y="548680"/>
            <a:ext cx="457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Для чего нужна больница,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Мы идем туда лечиться!</a:t>
            </a:r>
          </a:p>
        </p:txBody>
      </p:sp>
      <p:pic>
        <p:nvPicPr>
          <p:cNvPr id="11" name="Рисунок 10" descr="C:\Users\Таня\Desktop\предметно развивающая\предметно-развивающая среда подгот группа\20171025_175645.jpg"/>
          <p:cNvPicPr/>
          <p:nvPr/>
        </p:nvPicPr>
        <p:blipFill>
          <a:blip r:embed="rId3" cstate="print"/>
          <a:srcRect l="16193" t="4011" r="30767" b="15775"/>
          <a:stretch>
            <a:fillRect/>
          </a:stretch>
        </p:blipFill>
        <p:spPr bwMode="auto">
          <a:xfrm>
            <a:off x="611560" y="3068960"/>
            <a:ext cx="3744416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 descr="C:\Users\Таня\Desktop\фотки музей и не только\фотик декабрь\DSC01068.JPG"/>
          <p:cNvPicPr/>
          <p:nvPr/>
        </p:nvPicPr>
        <p:blipFill>
          <a:blip r:embed="rId4" cstate="print"/>
          <a:srcRect l="52592" t="14103" r="11652" b="5342"/>
          <a:stretch>
            <a:fillRect/>
          </a:stretch>
        </p:blipFill>
        <p:spPr bwMode="auto">
          <a:xfrm>
            <a:off x="5796136" y="1412776"/>
            <a:ext cx="2916163" cy="3590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multikpultik.at.ua/serii/38.4_nynche_vsjo_naoboro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3600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Центр сюжетно – ролевых игр</a:t>
            </a:r>
            <a:endParaRPr lang="ru-RU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11760" y="332656"/>
            <a:ext cx="457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Друг друга в гости приглашают,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вкусным чаем угощают!</a:t>
            </a:r>
          </a:p>
        </p:txBody>
      </p:sp>
      <p:pic>
        <p:nvPicPr>
          <p:cNvPr id="5" name="Рисунок 4" descr="C:\Users\Таня\Desktop\предметно развивающая\предметно-развивающая среда подгот группа\20171025_175712.jpg"/>
          <p:cNvPicPr/>
          <p:nvPr/>
        </p:nvPicPr>
        <p:blipFill>
          <a:blip r:embed="rId3" cstate="print"/>
          <a:srcRect l="12024" t="24064" r="18589"/>
          <a:stretch>
            <a:fillRect/>
          </a:stretch>
        </p:blipFill>
        <p:spPr bwMode="auto">
          <a:xfrm>
            <a:off x="251520" y="1268760"/>
            <a:ext cx="3219450" cy="21116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C:\Users\Таня\Desktop\предметно развивающая\предметно-развивающая среда подгот группа\20171025_173152.jpg"/>
          <p:cNvPicPr/>
          <p:nvPr/>
        </p:nvPicPr>
        <p:blipFill>
          <a:blip r:embed="rId4" cstate="print"/>
          <a:srcRect t="17914"/>
          <a:stretch>
            <a:fillRect/>
          </a:stretch>
        </p:blipFill>
        <p:spPr bwMode="auto">
          <a:xfrm>
            <a:off x="251520" y="3933056"/>
            <a:ext cx="4896544" cy="26308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C:\Users\Таня\Desktop\фотки музей и не только\фотик декабрь\DSC00955.JPG"/>
          <p:cNvPicPr/>
          <p:nvPr/>
        </p:nvPicPr>
        <p:blipFill>
          <a:blip r:embed="rId5" cstate="print"/>
          <a:srcRect l="18600" r="3955"/>
          <a:stretch>
            <a:fillRect/>
          </a:stretch>
        </p:blipFill>
        <p:spPr bwMode="auto">
          <a:xfrm>
            <a:off x="5436096" y="3140968"/>
            <a:ext cx="3435474" cy="34074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http://s56.radikal.ru/i151/1502/54/d52ee563514a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3600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Центр безопасности дорожного движения</a:t>
            </a:r>
            <a:endParaRPr lang="ru-RU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11760" y="332656"/>
            <a:ext cx="457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Правила дорожные - 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Знать каждому положено!</a:t>
            </a:r>
          </a:p>
        </p:txBody>
      </p:sp>
      <p:pic>
        <p:nvPicPr>
          <p:cNvPr id="14" name="Рисунок 13" descr="C:\Users\Таня\Desktop\предметно развивающая\предметно-развивающая среда подгот группа\20171025_180715.jpg"/>
          <p:cNvPicPr/>
          <p:nvPr/>
        </p:nvPicPr>
        <p:blipFill>
          <a:blip r:embed="rId3" cstate="print"/>
          <a:srcRect l="2084" t="35027" r="10656" b="16552"/>
          <a:stretch>
            <a:fillRect/>
          </a:stretch>
        </p:blipFill>
        <p:spPr bwMode="auto">
          <a:xfrm>
            <a:off x="323528" y="1124744"/>
            <a:ext cx="4591050" cy="15283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Рисунок 14" descr="C:\Users\Таня\Desktop\предметно развивающая\предметно-развивающая среда подгот группа\20171025_180835.jpg"/>
          <p:cNvPicPr/>
          <p:nvPr/>
        </p:nvPicPr>
        <p:blipFill>
          <a:blip r:embed="rId4" cstate="print"/>
          <a:srcRect t="37701" r="1871" b="12567"/>
          <a:stretch>
            <a:fillRect/>
          </a:stretch>
        </p:blipFill>
        <p:spPr bwMode="auto">
          <a:xfrm>
            <a:off x="4139952" y="2924944"/>
            <a:ext cx="4800600" cy="14590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Рисунок 15" descr="C:\Users\Таня\Desktop\фотки музей и не только\фотик декабрь\DSC00954.JPG"/>
          <p:cNvPicPr/>
          <p:nvPr/>
        </p:nvPicPr>
        <p:blipFill>
          <a:blip r:embed="rId5" cstate="print"/>
          <a:srcRect l="5612" b="29487"/>
          <a:stretch>
            <a:fillRect/>
          </a:stretch>
        </p:blipFill>
        <p:spPr bwMode="auto">
          <a:xfrm>
            <a:off x="251520" y="4581128"/>
            <a:ext cx="3960440" cy="20947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bookshelf.ucoz.ua/_nw/61/13290419.jpg"/>
          <p:cNvPicPr/>
          <p:nvPr/>
        </p:nvPicPr>
        <p:blipFill>
          <a:blip r:embed="rId2" cstate="print"/>
          <a:srcRect b="688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3600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Музыкально – театрализованный центр</a:t>
            </a:r>
            <a:endParaRPr lang="ru-RU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11760" y="332656"/>
            <a:ext cx="457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нашей группе все актеры,</a:t>
            </a:r>
            <a:b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Кукловоды и танцоры.</a:t>
            </a:r>
            <a:b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Каждый день и каждый час</a:t>
            </a:r>
            <a:b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Мы хотим играть для Вас!</a:t>
            </a:r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C:\Users\Таня\Desktop\предметно развивающая\предметно-развивающая среда подгот группа\20171025_174223.jpg"/>
          <p:cNvPicPr/>
          <p:nvPr/>
        </p:nvPicPr>
        <p:blipFill>
          <a:blip r:embed="rId3" cstate="print"/>
          <a:srcRect t="35561" r="11652" b="18984"/>
          <a:stretch>
            <a:fillRect/>
          </a:stretch>
        </p:blipFill>
        <p:spPr bwMode="auto">
          <a:xfrm>
            <a:off x="179512" y="1772816"/>
            <a:ext cx="5248275" cy="1619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 descr="C:\Users\Таня\Desktop\предметно развивающая\предметно-развивающая среда подгот группа\20171025_182301.jpg"/>
          <p:cNvPicPr/>
          <p:nvPr/>
        </p:nvPicPr>
        <p:blipFill>
          <a:blip r:embed="rId4" cstate="print"/>
          <a:srcRect t="11799" b="11799"/>
          <a:stretch>
            <a:fillRect/>
          </a:stretch>
        </p:blipFill>
        <p:spPr bwMode="auto">
          <a:xfrm>
            <a:off x="3635896" y="3645024"/>
            <a:ext cx="5267325" cy="21881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happymasha.ru/wp-content/uploads/2016/11/masha-i-medved-18-seriy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3600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Уголок ряженья</a:t>
            </a:r>
            <a:endParaRPr lang="ru-RU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11760" y="332656"/>
            <a:ext cx="4572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 вот любимое местечко,</a:t>
            </a:r>
            <a:b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Здесь время мчится, словно речка,</a:t>
            </a:r>
            <a:b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Тут быстро взрослым можно стать,</a:t>
            </a:r>
            <a:b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профессии менять!</a:t>
            </a:r>
          </a:p>
          <a:p>
            <a:pPr algn="ctr"/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F:\DCIM\101MSDCF\DSC01778.JPG"/>
          <p:cNvPicPr/>
          <p:nvPr/>
        </p:nvPicPr>
        <p:blipFill>
          <a:blip r:embed="rId3" cstate="print"/>
          <a:srcRect t="20085" b="10043"/>
          <a:stretch>
            <a:fillRect/>
          </a:stretch>
        </p:blipFill>
        <p:spPr bwMode="auto">
          <a:xfrm>
            <a:off x="3929058" y="4429132"/>
            <a:ext cx="5011731" cy="22145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 descr="C:\Users\SD\Desktop\СРЕДНЯЯ ГРУППА\стих новое\28.JPG"/>
          <p:cNvPicPr/>
          <p:nvPr/>
        </p:nvPicPr>
        <p:blipFill>
          <a:blip r:embed="rId4" cstate="print"/>
          <a:srcRect l="10262" r="5238" b="3846"/>
          <a:stretch>
            <a:fillRect/>
          </a:stretch>
        </p:blipFill>
        <p:spPr bwMode="auto">
          <a:xfrm>
            <a:off x="214282" y="1643051"/>
            <a:ext cx="3643338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photo.tvigle.ru/res/tvigle/video/2016/03/02/24a3c3e1-764c-4de1-a705-03e436752dd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3600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Двигательный центр</a:t>
            </a:r>
            <a:endParaRPr lang="ru-RU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39752" y="260648"/>
            <a:ext cx="457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Ну, а спорт для нас  на первом месте!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 можем усидеть на месте!</a:t>
            </a:r>
          </a:p>
          <a:p>
            <a:pPr algn="ctr"/>
            <a:endParaRPr lang="ru-RU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Таня\Desktop\предметно развивающая\предметно-развивающая среда подгот группа\20171025_174407.jpg"/>
          <p:cNvPicPr/>
          <p:nvPr/>
        </p:nvPicPr>
        <p:blipFill>
          <a:blip r:embed="rId3" cstate="print"/>
          <a:srcRect l="1122" t="20320" r="14698" b="29145"/>
          <a:stretch>
            <a:fillRect/>
          </a:stretch>
        </p:blipFill>
        <p:spPr bwMode="auto">
          <a:xfrm>
            <a:off x="285720" y="1071546"/>
            <a:ext cx="5000625" cy="18002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 descr="C:\Users\SD\Desktop\СРЕДНЯЯ ГРУППА\стих новое\23.JPG"/>
          <p:cNvPicPr/>
          <p:nvPr/>
        </p:nvPicPr>
        <p:blipFill>
          <a:blip r:embed="rId4" cstate="print"/>
          <a:srcRect l="25174" t="18376" r="24782"/>
          <a:stretch>
            <a:fillRect/>
          </a:stretch>
        </p:blipFill>
        <p:spPr bwMode="auto">
          <a:xfrm>
            <a:off x="285720" y="3214686"/>
            <a:ext cx="3143272" cy="32424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 descr="C:\Users\SD\Desktop\СРЕДНЯЯ ГРУППА\стих новое\25.JPG"/>
          <p:cNvPicPr/>
          <p:nvPr/>
        </p:nvPicPr>
        <p:blipFill>
          <a:blip r:embed="rId5" cstate="print"/>
          <a:srcRect l="26777" r="31374"/>
          <a:stretch>
            <a:fillRect/>
          </a:stretch>
        </p:blipFill>
        <p:spPr bwMode="auto">
          <a:xfrm>
            <a:off x="6286512" y="2571744"/>
            <a:ext cx="2600328" cy="38940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Картинки по запросу картинки маша и медведь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357322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Информационный центр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Мы родителей оповещаем, </a:t>
            </a:r>
            <a:b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Информацию в приемной размещаем!</a:t>
            </a:r>
            <a:endParaRPr lang="ru-RU" sz="2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Таня\Desktop\предметно развивающая\предметно-развивающая среда подгот группа\20171025_183305.jpg"/>
          <p:cNvPicPr/>
          <p:nvPr/>
        </p:nvPicPr>
        <p:blipFill>
          <a:blip r:embed="rId3" cstate="print"/>
          <a:srcRect l="3177" t="18069" r="12353" b="32087"/>
          <a:stretch>
            <a:fillRect/>
          </a:stretch>
        </p:blipFill>
        <p:spPr bwMode="auto">
          <a:xfrm>
            <a:off x="214282" y="4572008"/>
            <a:ext cx="4572032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F:\DCIM\101MSDCF\DSC01781.JPG"/>
          <p:cNvPicPr/>
          <p:nvPr/>
        </p:nvPicPr>
        <p:blipFill>
          <a:blip r:embed="rId4" cstate="print"/>
          <a:srcRect t="17308" b="11966"/>
          <a:stretch>
            <a:fillRect/>
          </a:stretch>
        </p:blipFill>
        <p:spPr bwMode="auto">
          <a:xfrm>
            <a:off x="214282" y="1428736"/>
            <a:ext cx="4083050" cy="21670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C:\Users\SD\Desktop\предметно развивающая\предметно-развивающая среда подгот группа\20171025_183333.jpg"/>
          <p:cNvPicPr/>
          <p:nvPr/>
        </p:nvPicPr>
        <p:blipFill>
          <a:blip r:embed="rId5" cstate="print"/>
          <a:srcRect t="20588" r="35863" b="27273"/>
          <a:stretch>
            <a:fillRect/>
          </a:stretch>
        </p:blipFill>
        <p:spPr bwMode="auto">
          <a:xfrm>
            <a:off x="5214942" y="4572008"/>
            <a:ext cx="3667124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2759"/>
            <a:ext cx="9207942" cy="7010759"/>
          </a:xfrm>
          <a:prstGeom prst="rect">
            <a:avLst/>
          </a:prstGeom>
          <a:noFill/>
        </p:spPr>
      </p:pic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3707904" y="4365104"/>
            <a:ext cx="5249788" cy="214997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Спасибо за внимание!</a:t>
            </a:r>
            <a:endParaRPr lang="ru-RU" sz="3600" kern="10" spc="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www.bgpics.ru/pictures/1920x1080/6939-masha-i-medved-Mawa-Kawa-1920x108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965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3600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Центр информации</a:t>
            </a:r>
            <a:endParaRPr lang="ru-RU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-2071734" y="357166"/>
            <a:ext cx="8229600" cy="785818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Любим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мы порисовать,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baseline="0" dirty="0" smtClean="0">
                <a:solidFill>
                  <a:schemeClr val="accent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Художниками</a:t>
            </a:r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хотим стать!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" name="Рисунок 5" descr="F:\DCIM\101MSDCF\DSC01780.JPG"/>
          <p:cNvPicPr/>
          <p:nvPr/>
        </p:nvPicPr>
        <p:blipFill>
          <a:blip r:embed="rId3" cstate="print"/>
          <a:srcRect t="19454" b="41638"/>
          <a:stretch>
            <a:fillRect/>
          </a:stretch>
        </p:blipFill>
        <p:spPr bwMode="auto">
          <a:xfrm>
            <a:off x="214282" y="928670"/>
            <a:ext cx="5273675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500430" y="3000372"/>
            <a:ext cx="8229600" cy="7349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Мы поделки выполняем,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Полку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ими украшаем!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8" name="Рисунок 7" descr="F:\DCIM\101MSDCF\DSC01775.JPG"/>
          <p:cNvPicPr/>
          <p:nvPr/>
        </p:nvPicPr>
        <p:blipFill>
          <a:blip r:embed="rId4" cstate="print"/>
          <a:srcRect l="20043" r="22394" b="2564"/>
          <a:stretch>
            <a:fillRect/>
          </a:stretch>
        </p:blipFill>
        <p:spPr bwMode="auto">
          <a:xfrm>
            <a:off x="6000760" y="3571876"/>
            <a:ext cx="3143240" cy="30109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 descr="C:\Users\Таня\Desktop\предметно развивающая\предметно-развивающая среда подгот группа\20171025_183245.jpg"/>
          <p:cNvPicPr/>
          <p:nvPr/>
        </p:nvPicPr>
        <p:blipFill>
          <a:blip r:embed="rId5" cstate="print"/>
          <a:srcRect l="23740" t="8025" r="16910" b="14401"/>
          <a:stretch>
            <a:fillRect/>
          </a:stretch>
        </p:blipFill>
        <p:spPr bwMode="auto">
          <a:xfrm>
            <a:off x="428596" y="3786190"/>
            <a:ext cx="3524250" cy="2762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-1857420" y="3071810"/>
            <a:ext cx="8229600" cy="877776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Мамы пусть в меню глядят,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Что их детки здесь едят!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boombob.ru/img/picture/Oct/02/68599ce6c5a7765651cf316577bbe9fc/mini_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3600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Наша группа «Маша и Медведь»</a:t>
            </a:r>
            <a:endParaRPr lang="ru-RU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83768" y="332656"/>
            <a:ext cx="4572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Наша группа светлая,</a:t>
            </a:r>
          </a:p>
          <a:p>
            <a:pPr algn="ctr"/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Самая приметная!</a:t>
            </a:r>
          </a:p>
          <a:p>
            <a:pPr algn="ctr"/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Зон у нас много игровых,</a:t>
            </a:r>
          </a:p>
          <a:p>
            <a:pPr algn="ctr"/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Разнообразных и простых!</a:t>
            </a:r>
            <a:endParaRPr lang="ru-RU" sz="2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F:\DCIM\101MSDCF\DSC01769.JPG"/>
          <p:cNvPicPr/>
          <p:nvPr/>
        </p:nvPicPr>
        <p:blipFill>
          <a:blip r:embed="rId3" cstate="print"/>
          <a:srcRect l="35436" b="30342"/>
          <a:stretch>
            <a:fillRect/>
          </a:stretch>
        </p:blipFill>
        <p:spPr bwMode="auto">
          <a:xfrm>
            <a:off x="1000100" y="2214554"/>
            <a:ext cx="7429552" cy="4429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Новое в галерее: Маша и Медведь картинки с героями мультфильма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052736"/>
          </a:xfrm>
        </p:spPr>
        <p:txBody>
          <a:bodyPr>
            <a:normAutofit/>
          </a:bodyPr>
          <a:lstStyle/>
          <a:p>
            <a:pPr algn="ctr"/>
            <a: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Центр искусства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83768" y="54868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Взяли мы карандаши,</a:t>
            </a:r>
            <a:b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Кисточки и краски</a:t>
            </a:r>
            <a:b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Рисовали от души</a:t>
            </a:r>
            <a:b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Персонажей сказки!</a:t>
            </a:r>
            <a:endParaRPr lang="ru-RU" sz="2000" b="1" dirty="0">
              <a:solidFill>
                <a:schemeClr val="accent1"/>
              </a:solidFill>
            </a:endParaRPr>
          </a:p>
        </p:txBody>
      </p:sp>
      <p:pic>
        <p:nvPicPr>
          <p:cNvPr id="14" name="Рисунок 13" descr="C:\Users\Таня\Desktop\предметно развивающая\предметно-развивающая среда подгот группа\20171025_174800.jpg"/>
          <p:cNvPicPr/>
          <p:nvPr/>
        </p:nvPicPr>
        <p:blipFill>
          <a:blip r:embed="rId3" cstate="print"/>
          <a:srcRect l="2084" t="22727" r="1763" b="8556"/>
          <a:stretch>
            <a:fillRect/>
          </a:stretch>
        </p:blipFill>
        <p:spPr bwMode="auto">
          <a:xfrm>
            <a:off x="214282" y="2143116"/>
            <a:ext cx="5472608" cy="20138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Рисунок 15" descr="C:\Users\Таня\Desktop\фотки музей и не только\фотик декабрь\DSC01093.JPG"/>
          <p:cNvPicPr/>
          <p:nvPr/>
        </p:nvPicPr>
        <p:blipFill>
          <a:blip r:embed="rId4" cstate="print"/>
          <a:srcRect l="4650" r="20631"/>
          <a:stretch>
            <a:fillRect/>
          </a:stretch>
        </p:blipFill>
        <p:spPr bwMode="auto">
          <a:xfrm>
            <a:off x="5857884" y="3929066"/>
            <a:ext cx="3071614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hi-media.ru/uploads/posts/2012-05/1338289915_masha-i-medmedved.25.serijaavi_20120529_150553.5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Центр книги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Книги наши добрые друзья,</a:t>
            </a:r>
            <a:br>
              <a:rPr lang="ru-RU" sz="2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Нам воспитатели,</a:t>
            </a:r>
            <a:br>
              <a:rPr lang="ru-RU" sz="2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Читают их любя!</a:t>
            </a:r>
            <a:endParaRPr lang="ru-RU" sz="2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Таня\Desktop\предметно развивающая\предметно-развивающая среда подгот группа\20171025_172705.jpg"/>
          <p:cNvPicPr/>
          <p:nvPr/>
        </p:nvPicPr>
        <p:blipFill>
          <a:blip r:embed="rId3" cstate="print"/>
          <a:srcRect l="11068" r="11457" b="7181"/>
          <a:stretch>
            <a:fillRect/>
          </a:stretch>
        </p:blipFill>
        <p:spPr bwMode="auto">
          <a:xfrm>
            <a:off x="323528" y="1268760"/>
            <a:ext cx="4600575" cy="33051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C:\Users\Таня\Desktop\фотки музей и не только\фотик декабрь\DSC01073.JPG"/>
          <p:cNvPicPr/>
          <p:nvPr/>
        </p:nvPicPr>
        <p:blipFill>
          <a:blip r:embed="rId4" cstate="print"/>
          <a:srcRect l="18760" t="10470" r="29163"/>
          <a:stretch>
            <a:fillRect/>
          </a:stretch>
        </p:blipFill>
        <p:spPr bwMode="auto">
          <a:xfrm>
            <a:off x="5364088" y="2780928"/>
            <a:ext cx="3563888" cy="37093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kino-nowosti.ru/uploads/posts/2017-07/thumbs/1500894781215008947752masha-i-medved-vitamin-rosta-30-seriya.jpeg"/>
          <p:cNvPicPr>
            <a:picLocks noChangeAspect="1" noChangeArrowheads="1"/>
          </p:cNvPicPr>
          <p:nvPr/>
        </p:nvPicPr>
        <p:blipFill>
          <a:blip r:embed="rId2" cstate="print"/>
          <a:srcRect l="12794" r="1160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2961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Центр экспериментирования                                                  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Экспериментируем, смотрим в микроскопы,</a:t>
            </a:r>
            <a:br>
              <a:rPr lang="ru-RU" sz="2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Будем умными мы!</a:t>
            </a:r>
            <a:br>
              <a:rPr lang="ru-RU" sz="2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Таня\Desktop\предметно развивающая\предметно-развивающая среда подгот группа\20171025_174040.jpg"/>
          <p:cNvPicPr/>
          <p:nvPr/>
        </p:nvPicPr>
        <p:blipFill>
          <a:blip r:embed="rId3" cstate="print"/>
          <a:srcRect r="34867"/>
          <a:stretch>
            <a:fillRect/>
          </a:stretch>
        </p:blipFill>
        <p:spPr bwMode="auto">
          <a:xfrm>
            <a:off x="357158" y="1071546"/>
            <a:ext cx="3857652" cy="25174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 descr="C:\Users\Таня\Desktop\предметно развивающая\предметно-развивающая среда подгот группа\20171025_172754.jpg"/>
          <p:cNvPicPr/>
          <p:nvPr/>
        </p:nvPicPr>
        <p:blipFill>
          <a:blip r:embed="rId4" cstate="print"/>
          <a:srcRect r="15947"/>
          <a:stretch>
            <a:fillRect/>
          </a:stretch>
        </p:blipFill>
        <p:spPr bwMode="auto">
          <a:xfrm>
            <a:off x="4714876" y="3929066"/>
            <a:ext cx="4174290" cy="27374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C:\Users\SD\Desktop\СРЕДНЯЯ ГРУППА\стих новое\17.JPG"/>
          <p:cNvPicPr/>
          <p:nvPr/>
        </p:nvPicPr>
        <p:blipFill>
          <a:blip r:embed="rId5" cstate="print"/>
          <a:srcRect l="6253" t="5769" r="4436" b="8333"/>
          <a:stretch>
            <a:fillRect/>
          </a:stretch>
        </p:blipFill>
        <p:spPr bwMode="auto">
          <a:xfrm>
            <a:off x="357158" y="3929066"/>
            <a:ext cx="3762375" cy="27153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4.bp.blogspot.com/-UnIwhW2upOw/UyYsBF51FGI/AAAAAAAASFA/A8ocB1ezsto/s1600/kartinki-masha-i-medved_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Центр природы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Мы ухаживаем за цветами, </a:t>
            </a:r>
            <a:br>
              <a:rPr lang="ru-RU" sz="2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Поливаем мы их сами!</a:t>
            </a:r>
            <a:endParaRPr lang="ru-RU" sz="2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Таня\Desktop\предметно развивающая\предметно-развивающая среда подгот группа\20171025_174108.jpg"/>
          <p:cNvPicPr/>
          <p:nvPr/>
        </p:nvPicPr>
        <p:blipFill>
          <a:blip r:embed="rId3" cstate="print"/>
          <a:srcRect t="4011" r="12614" b="16310"/>
          <a:stretch>
            <a:fillRect/>
          </a:stretch>
        </p:blipFill>
        <p:spPr bwMode="auto">
          <a:xfrm>
            <a:off x="323528" y="1196752"/>
            <a:ext cx="4176464" cy="22637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C:\Users\Татьяна\Desktop\фотоотчет\IMG_1310.JPG"/>
          <p:cNvPicPr/>
          <p:nvPr/>
        </p:nvPicPr>
        <p:blipFill>
          <a:blip r:embed="rId4" cstate="print"/>
          <a:srcRect l="20321" t="15914" r="10517"/>
          <a:stretch>
            <a:fillRect/>
          </a:stretch>
        </p:blipFill>
        <p:spPr bwMode="auto">
          <a:xfrm>
            <a:off x="5724128" y="3789040"/>
            <a:ext cx="3124200" cy="28504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 descr="C:\Users\Татьяна\Desktop\фотоотчет\IMG_1312.JPG"/>
          <p:cNvPicPr/>
          <p:nvPr/>
        </p:nvPicPr>
        <p:blipFill>
          <a:blip r:embed="rId5" cstate="print"/>
          <a:srcRect l="17626" t="10689" r="29852"/>
          <a:stretch>
            <a:fillRect/>
          </a:stretch>
        </p:blipFill>
        <p:spPr bwMode="auto">
          <a:xfrm>
            <a:off x="323528" y="3789040"/>
            <a:ext cx="3168352" cy="28223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www.icover.ru/upload/iblock/652/6524f1ebfa434e3083a0ec16ce6a97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755576" y="764704"/>
            <a:ext cx="8229600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Центр конструирования</a:t>
            </a:r>
            <a:b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Раз, два, три — сложу детали,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Чтоб они машиной стали.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Из конструктора такого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Что ни сделай — все толково!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C:\Users\Таня\Desktop\фотки музей и не только\фотик декабрь\DSC01040.JPG"/>
          <p:cNvPicPr/>
          <p:nvPr/>
        </p:nvPicPr>
        <p:blipFill>
          <a:blip r:embed="rId3" cstate="print"/>
          <a:srcRect l="36718" t="26923" r="25259"/>
          <a:stretch>
            <a:fillRect/>
          </a:stretch>
        </p:blipFill>
        <p:spPr bwMode="auto">
          <a:xfrm>
            <a:off x="179512" y="2492896"/>
            <a:ext cx="3600400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 descr="C:\Users\Таня\Desktop\фотки музей и не только\фотик декабрь\DSC01034.JPG"/>
          <p:cNvPicPr/>
          <p:nvPr/>
        </p:nvPicPr>
        <p:blipFill>
          <a:blip r:embed="rId4" cstate="print"/>
          <a:srcRect l="22447" t="27137" r="29129"/>
          <a:stretch>
            <a:fillRect/>
          </a:stretch>
        </p:blipFill>
        <p:spPr bwMode="auto">
          <a:xfrm>
            <a:off x="5076056" y="2492896"/>
            <a:ext cx="3814485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611</TotalTime>
  <Words>237</Words>
  <Application>Microsoft Office PowerPoint</Application>
  <PresentationFormat>Экран (4:3)</PresentationFormat>
  <Paragraphs>67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Поток</vt:lpstr>
      <vt:lpstr>  </vt:lpstr>
      <vt:lpstr>   Информационный центр Мы родителей оповещаем,  Информацию в приемной размещаем!</vt:lpstr>
      <vt:lpstr>Центр информации</vt:lpstr>
      <vt:lpstr>Наша группа «Маша и Медведь»</vt:lpstr>
      <vt:lpstr>Центр искусства </vt:lpstr>
      <vt:lpstr>Центр книги Книги наши добрые друзья, Нам воспитатели, Читают их любя!</vt:lpstr>
      <vt:lpstr>Центр экспериментирования                                                    Экспериментируем, смотрим в микроскопы, Будем умными мы! </vt:lpstr>
      <vt:lpstr>Центр природы  Мы ухаживаем за цветами,  Поливаем мы их сами!</vt:lpstr>
      <vt:lpstr>Центр конструирования Раз, два, три — сложу детали, Чтоб они машиной стали. Из конструктора такого Что ни сделай — все толково! </vt:lpstr>
      <vt:lpstr>Слайд 10</vt:lpstr>
      <vt:lpstr>Слайд 11</vt:lpstr>
      <vt:lpstr>Нравственно – патриотический центр</vt:lpstr>
      <vt:lpstr>Центр сюжетно – ролевых игр</vt:lpstr>
      <vt:lpstr>Центр сюжетно – ролевых игр</vt:lpstr>
      <vt:lpstr>Центр сюжетно – ролевых игр</vt:lpstr>
      <vt:lpstr>Центр безопасности дорожного движения</vt:lpstr>
      <vt:lpstr>Музыкально – театрализованный центр</vt:lpstr>
      <vt:lpstr>Уголок ряженья</vt:lpstr>
      <vt:lpstr>Двигательный центр</vt:lpstr>
      <vt:lpstr>Слайд 20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«Детский сад общеразвивающего вида № 33»</dc:title>
  <dc:creator>Admin</dc:creator>
  <cp:lastModifiedBy>Windows User</cp:lastModifiedBy>
  <cp:revision>71</cp:revision>
  <dcterms:created xsi:type="dcterms:W3CDTF">2017-02-18T13:05:34Z</dcterms:created>
  <dcterms:modified xsi:type="dcterms:W3CDTF">2017-11-09T09:57:33Z</dcterms:modified>
</cp:coreProperties>
</file>