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5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6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27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8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29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30.xml" ContentType="application/vnd.openxmlformats-officedocument.theme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1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theme/theme32.xml" ContentType="application/vnd.openxmlformats-officedocument.theme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3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4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35.xml" ContentType="application/vnd.openxmlformats-officedocument.theme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36.xml" ContentType="application/vnd.openxmlformats-officedocument.theme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theme/theme3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  <p:sldMasterId id="2147483830" r:id="rId15"/>
    <p:sldMasterId id="2147483843" r:id="rId16"/>
    <p:sldMasterId id="2147483856" r:id="rId17"/>
    <p:sldMasterId id="2147483869" r:id="rId18"/>
    <p:sldMasterId id="2147483882" r:id="rId19"/>
    <p:sldMasterId id="2147483895" r:id="rId20"/>
    <p:sldMasterId id="2147483908" r:id="rId21"/>
    <p:sldMasterId id="2147483921" r:id="rId22"/>
    <p:sldMasterId id="2147483934" r:id="rId23"/>
    <p:sldMasterId id="2147483947" r:id="rId24"/>
    <p:sldMasterId id="2147483960" r:id="rId25"/>
    <p:sldMasterId id="2147483973" r:id="rId26"/>
    <p:sldMasterId id="2147483986" r:id="rId27"/>
    <p:sldMasterId id="2147483999" r:id="rId28"/>
    <p:sldMasterId id="2147484012" r:id="rId29"/>
    <p:sldMasterId id="2147484025" r:id="rId30"/>
    <p:sldMasterId id="2147484038" r:id="rId31"/>
    <p:sldMasterId id="2147484051" r:id="rId32"/>
    <p:sldMasterId id="2147484064" r:id="rId33"/>
    <p:sldMasterId id="2147484077" r:id="rId34"/>
    <p:sldMasterId id="2147484090" r:id="rId35"/>
    <p:sldMasterId id="2147484103" r:id="rId36"/>
    <p:sldMasterId id="2147484116" r:id="rId37"/>
  </p:sldMasterIdLst>
  <p:sldIdLst>
    <p:sldId id="256" r:id="rId38"/>
    <p:sldId id="257" r:id="rId39"/>
    <p:sldId id="258" r:id="rId40"/>
    <p:sldId id="259" r:id="rId41"/>
    <p:sldId id="260" r:id="rId42"/>
    <p:sldId id="261" r:id="rId43"/>
    <p:sldId id="262" r:id="rId44"/>
    <p:sldId id="263" r:id="rId45"/>
    <p:sldId id="264" r:id="rId46"/>
    <p:sldId id="265" r:id="rId47"/>
    <p:sldId id="266" r:id="rId48"/>
    <p:sldId id="267" r:id="rId49"/>
    <p:sldId id="268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3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4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5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6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7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7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379" name="Рисунок 37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380" name="Рисунок 3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9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02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0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1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1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422" name="Рисунок 4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423" name="Рисунок 4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3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4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4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5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6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465" name="Рисунок 4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466" name="Рисунок 4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7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8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8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8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9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9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9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9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0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508" name="Рисунок 5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509" name="Рисунок 5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2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3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31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3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3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3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3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4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4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4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47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551" name="Рисунок 5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552" name="Рисунок 5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6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6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7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74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7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7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8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8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8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8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8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9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93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594" name="Рисунок 5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595" name="Рисунок 5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0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637" name="Рисунок 6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638" name="Рисунок 6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5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5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7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7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7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678" name="Рисунок 67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679" name="Рисунок 67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9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99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1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1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18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719" name="Рисунок 7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720" name="Рисунок 7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2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3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3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40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4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4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4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4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5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5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5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56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59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760" name="Рисунок 7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761" name="Рисунок 7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7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7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8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81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8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8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8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8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9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9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9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9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97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00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801" name="Рисунок 8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802" name="Рисунок 8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1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2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22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2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2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3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3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3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3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80" name="Рисунок 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81" name="Рисунок 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41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842" name="Рисунок 8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843" name="Рисунок 8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5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6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63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6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6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7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7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7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7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8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82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883" name="Рисунок 8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884" name="Рисунок 8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9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9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8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0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04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0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0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1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1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1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1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23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924" name="Рисунок 9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925" name="Рисунок 9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3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3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4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4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4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4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5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6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6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965" name="Рисунок 9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966" name="Рисунок 9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7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8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8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8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8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9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9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99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0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0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0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0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1006" name="Рисунок 10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1007" name="Рисунок 10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1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2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2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3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3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3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3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3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4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4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4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4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1047" name="Рисунок 10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1048" name="Рисунок 10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5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6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6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7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7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7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7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8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8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8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8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8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1088" name="Рисунок 108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1089" name="Рисунок 10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9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0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0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0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09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1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1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2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2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2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2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28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1129" name="Рисунок 11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1130" name="Рисунок 11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3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4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4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50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5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5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6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6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66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69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1170" name="Рисунок 11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1171" name="Рисунок 11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8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8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9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91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9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9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0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0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0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07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10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1211" name="Рисунок 12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1212" name="Рисунок 12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2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2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3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32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3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3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3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4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4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4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4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4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121" name="Рисунок 1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122" name="Рисунок 1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51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1252" name="Рисунок 12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1253" name="Рисунок 12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6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6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7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73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7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7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8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8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8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8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8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8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9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292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1293" name="Рисунок 129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1294" name="Рисунок 12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0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0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0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1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14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1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1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2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2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2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2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3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33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1334" name="Рисунок 13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1335" name="Рисунок 13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4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4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5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5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5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5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6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6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6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6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7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7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7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1375" name="Рисунок 13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1376" name="Рисунок 13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9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9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9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39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0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0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0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0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1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1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1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1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1416" name="Рисунок 14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1417" name="Рисунок 14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2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3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3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4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4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4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4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4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5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5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5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5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1457" name="Рисунок 14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1458" name="Рисунок 14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6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7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7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8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8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8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8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8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9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9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9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9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9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1498" name="Рисунок 14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1499" name="Рисунок 14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50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5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5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5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5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51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519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5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52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52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5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52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52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5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53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5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53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53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53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5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538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1539" name="Рисунок 15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1540" name="Рисунок 15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162" name="Рисунок 1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163" name="Рисунок 16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207" name="Рисунок 2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208" name="Рисунок 2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250" name="Рисунок 2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251" name="Рисунок 2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6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8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293" name="Рисунок 29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294" name="Рисунок 2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0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2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3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336" name="Рисунок 3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337" name="Рисунок 3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4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7200" y="227520"/>
            <a:ext cx="8229600" cy="12369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2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image" Target="../media/image2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image" Target="../media/image2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image" Target="../media/image2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image" Target="../media/image2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image" Target="../media/image2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image" Target="../media/image2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Relationship Id="rId14" Type="http://schemas.openxmlformats.org/officeDocument/2006/relationships/image" Target="../media/image2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image" Target="../media/image2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image" Target="../media/image2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image" Target="../media/image2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14" Type="http://schemas.openxmlformats.org/officeDocument/2006/relationships/image" Target="../media/image2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2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image" Target="../media/image2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8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63.xml"/><Relationship Id="rId7" Type="http://schemas.openxmlformats.org/officeDocument/2006/relationships/slideLayout" Target="../slideLayouts/slideLayout367.xml"/><Relationship Id="rId12" Type="http://schemas.openxmlformats.org/officeDocument/2006/relationships/slideLayout" Target="../slideLayouts/slideLayout372.xml"/><Relationship Id="rId2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5" Type="http://schemas.openxmlformats.org/officeDocument/2006/relationships/slideLayout" Target="../slideLayouts/slideLayout3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70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Relationship Id="rId14" Type="http://schemas.openxmlformats.org/officeDocument/2006/relationships/image" Target="../media/image2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12" Type="http://schemas.openxmlformats.org/officeDocument/2006/relationships/slideLayout" Target="../slideLayouts/slideLayout384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Relationship Id="rId14" Type="http://schemas.openxmlformats.org/officeDocument/2006/relationships/image" Target="../media/image2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2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87.xml"/><Relationship Id="rId7" Type="http://schemas.openxmlformats.org/officeDocument/2006/relationships/slideLayout" Target="../slideLayouts/slideLayout391.xml"/><Relationship Id="rId12" Type="http://schemas.openxmlformats.org/officeDocument/2006/relationships/slideLayout" Target="../slideLayouts/slideLayout396.xml"/><Relationship Id="rId2" Type="http://schemas.openxmlformats.org/officeDocument/2006/relationships/slideLayout" Target="../slideLayouts/slideLayout386.xml"/><Relationship Id="rId1" Type="http://schemas.openxmlformats.org/officeDocument/2006/relationships/slideLayout" Target="../slideLayouts/slideLayout385.xml"/><Relationship Id="rId6" Type="http://schemas.openxmlformats.org/officeDocument/2006/relationships/slideLayout" Target="../slideLayouts/slideLayout390.xml"/><Relationship Id="rId11" Type="http://schemas.openxmlformats.org/officeDocument/2006/relationships/slideLayout" Target="../slideLayouts/slideLayout395.xml"/><Relationship Id="rId5" Type="http://schemas.openxmlformats.org/officeDocument/2006/relationships/slideLayout" Target="../slideLayouts/slideLayout38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94.xml"/><Relationship Id="rId4" Type="http://schemas.openxmlformats.org/officeDocument/2006/relationships/slideLayout" Target="../slideLayouts/slideLayout388.xml"/><Relationship Id="rId9" Type="http://schemas.openxmlformats.org/officeDocument/2006/relationships/slideLayout" Target="../slideLayouts/slideLayout393.xml"/><Relationship Id="rId14" Type="http://schemas.openxmlformats.org/officeDocument/2006/relationships/image" Target="../media/image2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slideLayout" Target="../slideLayouts/slideLayout408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Relationship Id="rId14" Type="http://schemas.openxmlformats.org/officeDocument/2006/relationships/image" Target="../media/image2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12" Type="http://schemas.openxmlformats.org/officeDocument/2006/relationships/slideLayout" Target="../slideLayouts/slideLayout420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1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Relationship Id="rId14" Type="http://schemas.openxmlformats.org/officeDocument/2006/relationships/image" Target="../media/image2.jpe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8.xml"/><Relationship Id="rId13" Type="http://schemas.openxmlformats.org/officeDocument/2006/relationships/theme" Target="../theme/theme36.xml"/><Relationship Id="rId3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427.xml"/><Relationship Id="rId12" Type="http://schemas.openxmlformats.org/officeDocument/2006/relationships/slideLayout" Target="../slideLayouts/slideLayout432.xml"/><Relationship Id="rId2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421.xml"/><Relationship Id="rId6" Type="http://schemas.openxmlformats.org/officeDocument/2006/relationships/slideLayout" Target="../slideLayouts/slideLayout426.xml"/><Relationship Id="rId11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42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24.xml"/><Relationship Id="rId9" Type="http://schemas.openxmlformats.org/officeDocument/2006/relationships/slideLayout" Target="../slideLayouts/slideLayout429.xml"/><Relationship Id="rId14" Type="http://schemas.openxmlformats.org/officeDocument/2006/relationships/image" Target="../media/image2.jpe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0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39.xml"/><Relationship Id="rId12" Type="http://schemas.openxmlformats.org/officeDocument/2006/relationships/slideLayout" Target="../slideLayouts/slideLayout444.xml"/><Relationship Id="rId2" Type="http://schemas.openxmlformats.org/officeDocument/2006/relationships/slideLayout" Target="../slideLayouts/slideLayout434.xml"/><Relationship Id="rId1" Type="http://schemas.openxmlformats.org/officeDocument/2006/relationships/slideLayout" Target="../slideLayouts/slideLayout433.xml"/><Relationship Id="rId6" Type="http://schemas.openxmlformats.org/officeDocument/2006/relationships/slideLayout" Target="../slideLayouts/slideLayout438.xml"/><Relationship Id="rId11" Type="http://schemas.openxmlformats.org/officeDocument/2006/relationships/slideLayout" Target="../slideLayouts/slideLayout443.xml"/><Relationship Id="rId5" Type="http://schemas.openxmlformats.org/officeDocument/2006/relationships/slideLayout" Target="../slideLayouts/slideLayout43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2.xml"/><Relationship Id="rId4" Type="http://schemas.openxmlformats.org/officeDocument/2006/relationships/slideLayout" Target="../slideLayouts/slideLayout436.xml"/><Relationship Id="rId9" Type="http://schemas.openxmlformats.org/officeDocument/2006/relationships/slideLayout" Target="../slideLayouts/slideLayout44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400">
                <a:latin typeface="Calibri Light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28560" y="1825200"/>
            <a:ext cx="7886880" cy="43513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28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•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•"/>
            </a:pPr>
            <a:r>
              <a:rPr lang="en-US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•"/>
            </a:pPr>
            <a:r>
              <a:rPr lang="en-US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•"/>
            </a:pPr>
            <a:r>
              <a:rPr lang="en-US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•"/>
            </a:pPr>
            <a:r>
              <a:rPr lang="en-US">
                <a:latin typeface="Calibri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28200" y="6356520"/>
            <a:ext cx="205740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>
                <a:latin typeface="Calibri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457680" y="6356520"/>
            <a:ext cx="205740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fld id="{63BD4C05-6EF4-4E76-9094-01BE40E3CA0B}" type="slidenum">
              <a:rPr lang="ru-RU">
                <a:latin typeface="Calibri"/>
              </a:rPr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0" y="0"/>
            <a:ext cx="609480" cy="4876920"/>
          </a:xfrm>
          <a:prstGeom prst="rect">
            <a:avLst/>
          </a:prstGeom>
          <a:solidFill>
            <a:srgbClr val="CCCC99"/>
          </a:solidFill>
          <a:ln>
            <a:noFill/>
          </a:ln>
        </p:spPr>
      </p:sp>
      <p:sp>
        <p:nvSpPr>
          <p:cNvPr id="382" name="CustomShape 2"/>
          <p:cNvSpPr/>
          <p:nvPr/>
        </p:nvSpPr>
        <p:spPr>
          <a:xfrm>
            <a:off x="6858000" y="1417680"/>
            <a:ext cx="1828800" cy="182520"/>
          </a:xfrm>
          <a:prstGeom prst="rect">
            <a:avLst/>
          </a:prstGeom>
          <a:solidFill>
            <a:srgbClr val="B2B2B2"/>
          </a:solidFill>
          <a:ln>
            <a:noFill/>
          </a:ln>
        </p:spPr>
      </p:sp>
      <p:sp>
        <p:nvSpPr>
          <p:cNvPr id="383" name="Line 3"/>
          <p:cNvSpPr/>
          <p:nvPr/>
        </p:nvSpPr>
        <p:spPr>
          <a:xfrm>
            <a:off x="380880" y="1494000"/>
            <a:ext cx="8305920" cy="0"/>
          </a:xfrm>
          <a:prstGeom prst="line">
            <a:avLst/>
          </a:prstGeom>
          <a:ln w="19080">
            <a:solidFill>
              <a:srgbClr val="330033"/>
            </a:solidFill>
            <a:miter/>
          </a:ln>
        </p:spPr>
      </p:sp>
      <p:sp>
        <p:nvSpPr>
          <p:cNvPr id="384" name="Line 4"/>
          <p:cNvSpPr/>
          <p:nvPr/>
        </p:nvSpPr>
        <p:spPr>
          <a:xfrm>
            <a:off x="0" y="4876920"/>
            <a:ext cx="609480" cy="0"/>
          </a:xfrm>
          <a:prstGeom prst="line">
            <a:avLst/>
          </a:prstGeom>
          <a:ln w="44280">
            <a:solidFill>
              <a:srgbClr val="330033"/>
            </a:solidFill>
            <a:miter/>
          </a:ln>
        </p:spPr>
      </p:sp>
      <p:sp>
        <p:nvSpPr>
          <p:cNvPr id="385" name="PlaceHolder 5"/>
          <p:cNvSpPr>
            <a:spLocks noGrp="1"/>
          </p:cNvSpPr>
          <p:nvPr>
            <p:ph type="title"/>
          </p:nvPr>
        </p:nvSpPr>
        <p:spPr>
          <a:xfrm>
            <a:off x="914400" y="27756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200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386" name="PlaceHolder 6"/>
          <p:cNvSpPr>
            <a:spLocks noGrp="1"/>
          </p:cNvSpPr>
          <p:nvPr>
            <p:ph type="body"/>
          </p:nvPr>
        </p:nvSpPr>
        <p:spPr>
          <a:xfrm>
            <a:off x="914400" y="1599840"/>
            <a:ext cx="7772400" cy="45306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SzPct val="90000"/>
              <a:buFont typeface="Wingdings" charset="2"/>
              <a:buChar char=""/>
            </a:pPr>
            <a:r>
              <a:rPr lang="en-US" sz="28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Wingdings" charset="2"/>
              <a:buChar char=""/>
            </a:pPr>
            <a:r>
              <a:rPr lang="en-US" sz="2600">
                <a:latin typeface="Arial"/>
              </a:rPr>
              <a:t>Second Outline Level</a:t>
            </a:r>
            <a:endParaRPr/>
          </a:p>
          <a:p>
            <a:pPr lvl="2">
              <a:buSzPct val="55000"/>
              <a:buFont typeface="Wingdings" charset="2"/>
              <a:buChar char=""/>
            </a:pPr>
            <a:r>
              <a:rPr lang="en-US" sz="2300">
                <a:latin typeface="Arial"/>
              </a:rPr>
              <a:t>Third Outline Level</a:t>
            </a:r>
            <a:endParaRPr/>
          </a:p>
          <a:p>
            <a:pPr lvl="3">
              <a:buFont typeface="Wingdings" charset="2"/>
              <a:buChar char="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Font typeface="Wingdings" charset="2"/>
              <a:buChar char="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Font typeface="Wingdings" charset="2"/>
              <a:buChar char="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Font typeface="Wingdings" charset="2"/>
              <a:buChar char="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387" name="PlaceHolder 7"/>
          <p:cNvSpPr>
            <a:spLocks noGrp="1"/>
          </p:cNvSpPr>
          <p:nvPr>
            <p:ph type="dt"/>
          </p:nvPr>
        </p:nvSpPr>
        <p:spPr>
          <a:xfrm>
            <a:off x="914040" y="6251400"/>
            <a:ext cx="198108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88" name="PlaceHolder 8"/>
          <p:cNvSpPr>
            <a:spLocks noGrp="1"/>
          </p:cNvSpPr>
          <p:nvPr>
            <p:ph type="ftr"/>
          </p:nvPr>
        </p:nvSpPr>
        <p:spPr>
          <a:xfrm>
            <a:off x="3352320" y="624852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endParaRPr/>
          </a:p>
        </p:txBody>
      </p:sp>
      <p:sp>
        <p:nvSpPr>
          <p:cNvPr id="389" name="PlaceHolder 9"/>
          <p:cNvSpPr>
            <a:spLocks noGrp="1"/>
          </p:cNvSpPr>
          <p:nvPr>
            <p:ph type="sldNum"/>
          </p:nvPr>
        </p:nvSpPr>
        <p:spPr>
          <a:xfrm>
            <a:off x="6781680" y="6248520"/>
            <a:ext cx="19051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1DBE4E1A-C2CA-49C3-918D-C25F5D218C37}" type="slidenum">
              <a:rPr lang="ru-RU" sz="1000">
                <a:solidFill>
                  <a:srgbClr val="000000"/>
                </a:solidFill>
                <a:latin typeface="Times New Roman"/>
                <a:ea typeface="Arial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0" y="0"/>
            <a:ext cx="609480" cy="4876920"/>
          </a:xfrm>
          <a:prstGeom prst="rect">
            <a:avLst/>
          </a:prstGeom>
          <a:solidFill>
            <a:srgbClr val="CCCC99"/>
          </a:solidFill>
          <a:ln>
            <a:noFill/>
          </a:ln>
        </p:spPr>
      </p:sp>
      <p:sp>
        <p:nvSpPr>
          <p:cNvPr id="425" name="CustomShape 2"/>
          <p:cNvSpPr/>
          <p:nvPr/>
        </p:nvSpPr>
        <p:spPr>
          <a:xfrm>
            <a:off x="6858000" y="1417680"/>
            <a:ext cx="1828800" cy="182520"/>
          </a:xfrm>
          <a:prstGeom prst="rect">
            <a:avLst/>
          </a:prstGeom>
          <a:solidFill>
            <a:srgbClr val="B2B2B2"/>
          </a:solidFill>
          <a:ln>
            <a:noFill/>
          </a:ln>
        </p:spPr>
      </p:sp>
      <p:sp>
        <p:nvSpPr>
          <p:cNvPr id="426" name="Line 3"/>
          <p:cNvSpPr/>
          <p:nvPr/>
        </p:nvSpPr>
        <p:spPr>
          <a:xfrm>
            <a:off x="380880" y="1494000"/>
            <a:ext cx="8305920" cy="0"/>
          </a:xfrm>
          <a:prstGeom prst="line">
            <a:avLst/>
          </a:prstGeom>
          <a:ln w="19080">
            <a:solidFill>
              <a:srgbClr val="330033"/>
            </a:solidFill>
            <a:miter/>
          </a:ln>
        </p:spPr>
      </p:sp>
      <p:sp>
        <p:nvSpPr>
          <p:cNvPr id="427" name="Line 4"/>
          <p:cNvSpPr/>
          <p:nvPr/>
        </p:nvSpPr>
        <p:spPr>
          <a:xfrm>
            <a:off x="0" y="4876920"/>
            <a:ext cx="609480" cy="0"/>
          </a:xfrm>
          <a:prstGeom prst="line">
            <a:avLst/>
          </a:prstGeom>
          <a:ln w="44280">
            <a:solidFill>
              <a:srgbClr val="330033"/>
            </a:solidFill>
            <a:miter/>
          </a:ln>
        </p:spPr>
      </p:sp>
      <p:sp>
        <p:nvSpPr>
          <p:cNvPr id="428" name="PlaceHolder 5"/>
          <p:cNvSpPr>
            <a:spLocks noGrp="1"/>
          </p:cNvSpPr>
          <p:nvPr>
            <p:ph type="title"/>
          </p:nvPr>
        </p:nvSpPr>
        <p:spPr>
          <a:xfrm>
            <a:off x="914400" y="27756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200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429" name="PlaceHolder 6"/>
          <p:cNvSpPr>
            <a:spLocks noGrp="1"/>
          </p:cNvSpPr>
          <p:nvPr>
            <p:ph type="body"/>
          </p:nvPr>
        </p:nvSpPr>
        <p:spPr>
          <a:xfrm>
            <a:off x="914400" y="1599840"/>
            <a:ext cx="7772400" cy="45306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SzPct val="90000"/>
              <a:buFont typeface="Wingdings" charset="2"/>
              <a:buChar char=""/>
            </a:pPr>
            <a:r>
              <a:rPr lang="en-US" sz="28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Wingdings" charset="2"/>
              <a:buChar char=""/>
            </a:pPr>
            <a:r>
              <a:rPr lang="en-US" sz="2600">
                <a:latin typeface="Arial"/>
              </a:rPr>
              <a:t>Second Outline Level</a:t>
            </a:r>
            <a:endParaRPr/>
          </a:p>
          <a:p>
            <a:pPr lvl="2">
              <a:buSzPct val="55000"/>
              <a:buFont typeface="Wingdings" charset="2"/>
              <a:buChar char=""/>
            </a:pPr>
            <a:r>
              <a:rPr lang="en-US" sz="2300">
                <a:latin typeface="Arial"/>
              </a:rPr>
              <a:t>Third Outline Level</a:t>
            </a:r>
            <a:endParaRPr/>
          </a:p>
          <a:p>
            <a:pPr lvl="3">
              <a:buFont typeface="Wingdings" charset="2"/>
              <a:buChar char="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Font typeface="Wingdings" charset="2"/>
              <a:buChar char="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Font typeface="Wingdings" charset="2"/>
              <a:buChar char="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Font typeface="Wingdings" charset="2"/>
              <a:buChar char="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430" name="PlaceHolder 7"/>
          <p:cNvSpPr>
            <a:spLocks noGrp="1"/>
          </p:cNvSpPr>
          <p:nvPr>
            <p:ph type="dt"/>
          </p:nvPr>
        </p:nvSpPr>
        <p:spPr>
          <a:xfrm>
            <a:off x="914040" y="6251400"/>
            <a:ext cx="198108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31" name="PlaceHolder 8"/>
          <p:cNvSpPr>
            <a:spLocks noGrp="1"/>
          </p:cNvSpPr>
          <p:nvPr>
            <p:ph type="ftr"/>
          </p:nvPr>
        </p:nvSpPr>
        <p:spPr>
          <a:xfrm>
            <a:off x="3352320" y="624852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endParaRPr/>
          </a:p>
        </p:txBody>
      </p:sp>
      <p:sp>
        <p:nvSpPr>
          <p:cNvPr id="432" name="PlaceHolder 9"/>
          <p:cNvSpPr>
            <a:spLocks noGrp="1"/>
          </p:cNvSpPr>
          <p:nvPr>
            <p:ph type="sldNum"/>
          </p:nvPr>
        </p:nvSpPr>
        <p:spPr>
          <a:xfrm>
            <a:off x="6781680" y="6248520"/>
            <a:ext cx="19051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09F15C11-B496-452E-9D3A-4E060AADF5C8}" type="slidenum">
              <a:rPr lang="ru-RU" sz="1000">
                <a:solidFill>
                  <a:srgbClr val="000000"/>
                </a:solidFill>
                <a:latin typeface="Times New Roman"/>
                <a:ea typeface="Arial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0" y="0"/>
            <a:ext cx="609480" cy="4876920"/>
          </a:xfrm>
          <a:prstGeom prst="rect">
            <a:avLst/>
          </a:prstGeom>
          <a:solidFill>
            <a:srgbClr val="CCCC99"/>
          </a:solidFill>
          <a:ln>
            <a:noFill/>
          </a:ln>
        </p:spPr>
      </p:sp>
      <p:sp>
        <p:nvSpPr>
          <p:cNvPr id="468" name="CustomShape 2"/>
          <p:cNvSpPr/>
          <p:nvPr/>
        </p:nvSpPr>
        <p:spPr>
          <a:xfrm>
            <a:off x="6858000" y="1417680"/>
            <a:ext cx="1828800" cy="182520"/>
          </a:xfrm>
          <a:prstGeom prst="rect">
            <a:avLst/>
          </a:prstGeom>
          <a:solidFill>
            <a:srgbClr val="B2B2B2"/>
          </a:solidFill>
          <a:ln>
            <a:noFill/>
          </a:ln>
        </p:spPr>
      </p:sp>
      <p:sp>
        <p:nvSpPr>
          <p:cNvPr id="469" name="Line 3"/>
          <p:cNvSpPr/>
          <p:nvPr/>
        </p:nvSpPr>
        <p:spPr>
          <a:xfrm>
            <a:off x="380880" y="1494000"/>
            <a:ext cx="8305920" cy="0"/>
          </a:xfrm>
          <a:prstGeom prst="line">
            <a:avLst/>
          </a:prstGeom>
          <a:ln w="19080">
            <a:solidFill>
              <a:srgbClr val="330033"/>
            </a:solidFill>
            <a:miter/>
          </a:ln>
        </p:spPr>
      </p:sp>
      <p:sp>
        <p:nvSpPr>
          <p:cNvPr id="470" name="Line 4"/>
          <p:cNvSpPr/>
          <p:nvPr/>
        </p:nvSpPr>
        <p:spPr>
          <a:xfrm>
            <a:off x="0" y="4876920"/>
            <a:ext cx="609480" cy="0"/>
          </a:xfrm>
          <a:prstGeom prst="line">
            <a:avLst/>
          </a:prstGeom>
          <a:ln w="44280">
            <a:solidFill>
              <a:srgbClr val="330033"/>
            </a:solidFill>
            <a:miter/>
          </a:ln>
        </p:spPr>
      </p:sp>
      <p:sp>
        <p:nvSpPr>
          <p:cNvPr id="471" name="PlaceHolder 5"/>
          <p:cNvSpPr>
            <a:spLocks noGrp="1"/>
          </p:cNvSpPr>
          <p:nvPr>
            <p:ph type="title"/>
          </p:nvPr>
        </p:nvSpPr>
        <p:spPr>
          <a:xfrm>
            <a:off x="914400" y="27756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200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472" name="PlaceHolder 6"/>
          <p:cNvSpPr>
            <a:spLocks noGrp="1"/>
          </p:cNvSpPr>
          <p:nvPr>
            <p:ph type="body"/>
          </p:nvPr>
        </p:nvSpPr>
        <p:spPr>
          <a:xfrm>
            <a:off x="914400" y="1599840"/>
            <a:ext cx="7772400" cy="45306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SzPct val="90000"/>
              <a:buFont typeface="Wingdings" charset="2"/>
              <a:buChar char=""/>
            </a:pPr>
            <a:r>
              <a:rPr lang="en-US" sz="28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Wingdings" charset="2"/>
              <a:buChar char=""/>
            </a:pPr>
            <a:r>
              <a:rPr lang="en-US" sz="2600">
                <a:latin typeface="Arial"/>
              </a:rPr>
              <a:t>Second Outline Level</a:t>
            </a:r>
            <a:endParaRPr/>
          </a:p>
          <a:p>
            <a:pPr lvl="2">
              <a:buSzPct val="55000"/>
              <a:buFont typeface="Wingdings" charset="2"/>
              <a:buChar char=""/>
            </a:pPr>
            <a:r>
              <a:rPr lang="en-US" sz="2300">
                <a:latin typeface="Arial"/>
              </a:rPr>
              <a:t>Third Outline Level</a:t>
            </a:r>
            <a:endParaRPr/>
          </a:p>
          <a:p>
            <a:pPr lvl="3">
              <a:buFont typeface="Wingdings" charset="2"/>
              <a:buChar char="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Font typeface="Wingdings" charset="2"/>
              <a:buChar char="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Font typeface="Wingdings" charset="2"/>
              <a:buChar char="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Font typeface="Wingdings" charset="2"/>
              <a:buChar char="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473" name="PlaceHolder 7"/>
          <p:cNvSpPr>
            <a:spLocks noGrp="1"/>
          </p:cNvSpPr>
          <p:nvPr>
            <p:ph type="dt"/>
          </p:nvPr>
        </p:nvSpPr>
        <p:spPr>
          <a:xfrm>
            <a:off x="914040" y="6251400"/>
            <a:ext cx="198108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74" name="PlaceHolder 8"/>
          <p:cNvSpPr>
            <a:spLocks noGrp="1"/>
          </p:cNvSpPr>
          <p:nvPr>
            <p:ph type="ftr"/>
          </p:nvPr>
        </p:nvSpPr>
        <p:spPr>
          <a:xfrm>
            <a:off x="3352320" y="624852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endParaRPr/>
          </a:p>
        </p:txBody>
      </p:sp>
      <p:sp>
        <p:nvSpPr>
          <p:cNvPr id="475" name="PlaceHolder 9"/>
          <p:cNvSpPr>
            <a:spLocks noGrp="1"/>
          </p:cNvSpPr>
          <p:nvPr>
            <p:ph type="sldNum"/>
          </p:nvPr>
        </p:nvSpPr>
        <p:spPr>
          <a:xfrm>
            <a:off x="6781680" y="6248520"/>
            <a:ext cx="19051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4CFD2DDC-87AB-41FD-B216-36AE3257EE7A}" type="slidenum">
              <a:rPr lang="ru-RU" sz="1000">
                <a:solidFill>
                  <a:srgbClr val="000000"/>
                </a:solidFill>
                <a:latin typeface="Times New Roman"/>
                <a:ea typeface="Arial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0" y="0"/>
            <a:ext cx="609480" cy="4876920"/>
          </a:xfrm>
          <a:prstGeom prst="rect">
            <a:avLst/>
          </a:prstGeom>
          <a:solidFill>
            <a:srgbClr val="CCCC99"/>
          </a:solidFill>
          <a:ln>
            <a:noFill/>
          </a:ln>
        </p:spPr>
      </p:sp>
      <p:sp>
        <p:nvSpPr>
          <p:cNvPr id="511" name="CustomShape 2"/>
          <p:cNvSpPr/>
          <p:nvPr/>
        </p:nvSpPr>
        <p:spPr>
          <a:xfrm>
            <a:off x="6858000" y="1417680"/>
            <a:ext cx="1828800" cy="182520"/>
          </a:xfrm>
          <a:prstGeom prst="rect">
            <a:avLst/>
          </a:prstGeom>
          <a:solidFill>
            <a:srgbClr val="B2B2B2"/>
          </a:solidFill>
          <a:ln>
            <a:noFill/>
          </a:ln>
        </p:spPr>
      </p:sp>
      <p:sp>
        <p:nvSpPr>
          <p:cNvPr id="512" name="Line 3"/>
          <p:cNvSpPr/>
          <p:nvPr/>
        </p:nvSpPr>
        <p:spPr>
          <a:xfrm>
            <a:off x="380880" y="1494000"/>
            <a:ext cx="8305920" cy="0"/>
          </a:xfrm>
          <a:prstGeom prst="line">
            <a:avLst/>
          </a:prstGeom>
          <a:ln w="19080">
            <a:solidFill>
              <a:srgbClr val="330033"/>
            </a:solidFill>
            <a:miter/>
          </a:ln>
        </p:spPr>
      </p:sp>
      <p:sp>
        <p:nvSpPr>
          <p:cNvPr id="513" name="Line 4"/>
          <p:cNvSpPr/>
          <p:nvPr/>
        </p:nvSpPr>
        <p:spPr>
          <a:xfrm>
            <a:off x="0" y="4876920"/>
            <a:ext cx="609480" cy="0"/>
          </a:xfrm>
          <a:prstGeom prst="line">
            <a:avLst/>
          </a:prstGeom>
          <a:ln w="44280">
            <a:solidFill>
              <a:srgbClr val="330033"/>
            </a:solidFill>
            <a:miter/>
          </a:ln>
        </p:spPr>
      </p:sp>
      <p:sp>
        <p:nvSpPr>
          <p:cNvPr id="514" name="PlaceHolder 5"/>
          <p:cNvSpPr>
            <a:spLocks noGrp="1"/>
          </p:cNvSpPr>
          <p:nvPr>
            <p:ph type="title"/>
          </p:nvPr>
        </p:nvSpPr>
        <p:spPr>
          <a:xfrm>
            <a:off x="914400" y="27756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200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515" name="PlaceHolder 6"/>
          <p:cNvSpPr>
            <a:spLocks noGrp="1"/>
          </p:cNvSpPr>
          <p:nvPr>
            <p:ph type="body"/>
          </p:nvPr>
        </p:nvSpPr>
        <p:spPr>
          <a:xfrm>
            <a:off x="914400" y="1599840"/>
            <a:ext cx="7772400" cy="45306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SzPct val="90000"/>
              <a:buFont typeface="Wingdings" charset="2"/>
              <a:buChar char=""/>
            </a:pPr>
            <a:r>
              <a:rPr lang="en-US" sz="28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Wingdings" charset="2"/>
              <a:buChar char=""/>
            </a:pPr>
            <a:r>
              <a:rPr lang="en-US" sz="2600">
                <a:latin typeface="Arial"/>
              </a:rPr>
              <a:t>Second Outline Level</a:t>
            </a:r>
            <a:endParaRPr/>
          </a:p>
          <a:p>
            <a:pPr lvl="2">
              <a:buSzPct val="55000"/>
              <a:buFont typeface="Wingdings" charset="2"/>
              <a:buChar char=""/>
            </a:pPr>
            <a:r>
              <a:rPr lang="en-US" sz="2300">
                <a:latin typeface="Arial"/>
              </a:rPr>
              <a:t>Third Outline Level</a:t>
            </a:r>
            <a:endParaRPr/>
          </a:p>
          <a:p>
            <a:pPr lvl="3">
              <a:buFont typeface="Wingdings" charset="2"/>
              <a:buChar char="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Font typeface="Wingdings" charset="2"/>
              <a:buChar char="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Font typeface="Wingdings" charset="2"/>
              <a:buChar char="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Font typeface="Wingdings" charset="2"/>
              <a:buChar char="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516" name="PlaceHolder 7"/>
          <p:cNvSpPr>
            <a:spLocks noGrp="1"/>
          </p:cNvSpPr>
          <p:nvPr>
            <p:ph type="dt"/>
          </p:nvPr>
        </p:nvSpPr>
        <p:spPr>
          <a:xfrm>
            <a:off x="914040" y="6251400"/>
            <a:ext cx="198108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17" name="PlaceHolder 8"/>
          <p:cNvSpPr>
            <a:spLocks noGrp="1"/>
          </p:cNvSpPr>
          <p:nvPr>
            <p:ph type="ftr"/>
          </p:nvPr>
        </p:nvSpPr>
        <p:spPr>
          <a:xfrm>
            <a:off x="3352320" y="624852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endParaRPr/>
          </a:p>
        </p:txBody>
      </p:sp>
      <p:sp>
        <p:nvSpPr>
          <p:cNvPr id="518" name="PlaceHolder 9"/>
          <p:cNvSpPr>
            <a:spLocks noGrp="1"/>
          </p:cNvSpPr>
          <p:nvPr>
            <p:ph type="sldNum"/>
          </p:nvPr>
        </p:nvSpPr>
        <p:spPr>
          <a:xfrm>
            <a:off x="6781680" y="6248520"/>
            <a:ext cx="19051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FDE72EAF-0E24-4E5E-9336-D2FF26AD22E3}" type="slidenum">
              <a:rPr lang="ru-RU" sz="1000">
                <a:solidFill>
                  <a:srgbClr val="000000"/>
                </a:solidFill>
                <a:latin typeface="Times New Roman"/>
                <a:ea typeface="Arial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0" y="0"/>
            <a:ext cx="609480" cy="4876920"/>
          </a:xfrm>
          <a:prstGeom prst="rect">
            <a:avLst/>
          </a:prstGeom>
          <a:solidFill>
            <a:srgbClr val="CCCC99"/>
          </a:solidFill>
          <a:ln>
            <a:noFill/>
          </a:ln>
        </p:spPr>
      </p:sp>
      <p:sp>
        <p:nvSpPr>
          <p:cNvPr id="554" name="CustomShape 2"/>
          <p:cNvSpPr/>
          <p:nvPr/>
        </p:nvSpPr>
        <p:spPr>
          <a:xfrm>
            <a:off x="6858000" y="1417680"/>
            <a:ext cx="1828800" cy="182520"/>
          </a:xfrm>
          <a:prstGeom prst="rect">
            <a:avLst/>
          </a:prstGeom>
          <a:solidFill>
            <a:srgbClr val="B2B2B2"/>
          </a:solidFill>
          <a:ln>
            <a:noFill/>
          </a:ln>
        </p:spPr>
      </p:sp>
      <p:sp>
        <p:nvSpPr>
          <p:cNvPr id="555" name="Line 3"/>
          <p:cNvSpPr/>
          <p:nvPr/>
        </p:nvSpPr>
        <p:spPr>
          <a:xfrm>
            <a:off x="380880" y="1494000"/>
            <a:ext cx="8305920" cy="0"/>
          </a:xfrm>
          <a:prstGeom prst="line">
            <a:avLst/>
          </a:prstGeom>
          <a:ln w="19080">
            <a:solidFill>
              <a:srgbClr val="330033"/>
            </a:solidFill>
            <a:miter/>
          </a:ln>
        </p:spPr>
      </p:sp>
      <p:sp>
        <p:nvSpPr>
          <p:cNvPr id="556" name="Line 4"/>
          <p:cNvSpPr/>
          <p:nvPr/>
        </p:nvSpPr>
        <p:spPr>
          <a:xfrm>
            <a:off x="0" y="4876920"/>
            <a:ext cx="609480" cy="0"/>
          </a:xfrm>
          <a:prstGeom prst="line">
            <a:avLst/>
          </a:prstGeom>
          <a:ln w="44280">
            <a:solidFill>
              <a:srgbClr val="330033"/>
            </a:solidFill>
            <a:miter/>
          </a:ln>
        </p:spPr>
      </p:sp>
      <p:sp>
        <p:nvSpPr>
          <p:cNvPr id="557" name="PlaceHolder 5"/>
          <p:cNvSpPr>
            <a:spLocks noGrp="1"/>
          </p:cNvSpPr>
          <p:nvPr>
            <p:ph type="title"/>
          </p:nvPr>
        </p:nvSpPr>
        <p:spPr>
          <a:xfrm>
            <a:off x="914400" y="27756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200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558" name="PlaceHolder 6"/>
          <p:cNvSpPr>
            <a:spLocks noGrp="1"/>
          </p:cNvSpPr>
          <p:nvPr>
            <p:ph type="body"/>
          </p:nvPr>
        </p:nvSpPr>
        <p:spPr>
          <a:xfrm>
            <a:off x="914400" y="1599840"/>
            <a:ext cx="7772400" cy="45306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SzPct val="90000"/>
              <a:buFont typeface="Wingdings" charset="2"/>
              <a:buChar char=""/>
            </a:pPr>
            <a:r>
              <a:rPr lang="en-US" sz="28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Wingdings" charset="2"/>
              <a:buChar char=""/>
            </a:pPr>
            <a:r>
              <a:rPr lang="en-US" sz="2600">
                <a:latin typeface="Arial"/>
              </a:rPr>
              <a:t>Second Outline Level</a:t>
            </a:r>
            <a:endParaRPr/>
          </a:p>
          <a:p>
            <a:pPr lvl="2">
              <a:buSzPct val="55000"/>
              <a:buFont typeface="Wingdings" charset="2"/>
              <a:buChar char=""/>
            </a:pPr>
            <a:r>
              <a:rPr lang="en-US" sz="2300">
                <a:latin typeface="Arial"/>
              </a:rPr>
              <a:t>Third Outline Level</a:t>
            </a:r>
            <a:endParaRPr/>
          </a:p>
          <a:p>
            <a:pPr lvl="3">
              <a:buFont typeface="Wingdings" charset="2"/>
              <a:buChar char="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Font typeface="Wingdings" charset="2"/>
              <a:buChar char="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Font typeface="Wingdings" charset="2"/>
              <a:buChar char="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Font typeface="Wingdings" charset="2"/>
              <a:buChar char="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559" name="PlaceHolder 7"/>
          <p:cNvSpPr>
            <a:spLocks noGrp="1"/>
          </p:cNvSpPr>
          <p:nvPr>
            <p:ph type="dt"/>
          </p:nvPr>
        </p:nvSpPr>
        <p:spPr>
          <a:xfrm>
            <a:off x="914040" y="6251400"/>
            <a:ext cx="198108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560" name="PlaceHolder 8"/>
          <p:cNvSpPr>
            <a:spLocks noGrp="1"/>
          </p:cNvSpPr>
          <p:nvPr>
            <p:ph type="ftr"/>
          </p:nvPr>
        </p:nvSpPr>
        <p:spPr>
          <a:xfrm>
            <a:off x="3352320" y="624852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endParaRPr/>
          </a:p>
        </p:txBody>
      </p:sp>
      <p:sp>
        <p:nvSpPr>
          <p:cNvPr id="561" name="PlaceHolder 9"/>
          <p:cNvSpPr>
            <a:spLocks noGrp="1"/>
          </p:cNvSpPr>
          <p:nvPr>
            <p:ph type="sldNum"/>
          </p:nvPr>
        </p:nvSpPr>
        <p:spPr>
          <a:xfrm>
            <a:off x="6781680" y="6248520"/>
            <a:ext cx="19051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BA158013-89FE-49C3-BBBB-7793F4FD78E1}" type="slidenum">
              <a:rPr lang="ru-RU" sz="1000">
                <a:solidFill>
                  <a:srgbClr val="000000"/>
                </a:solidFill>
                <a:latin typeface="Times New Roman"/>
                <a:ea typeface="Arial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1"/>
          <p:cNvSpPr/>
          <p:nvPr/>
        </p:nvSpPr>
        <p:spPr>
          <a:xfrm>
            <a:off x="0" y="0"/>
            <a:ext cx="609480" cy="4876920"/>
          </a:xfrm>
          <a:prstGeom prst="rect">
            <a:avLst/>
          </a:prstGeom>
          <a:solidFill>
            <a:srgbClr val="CCCC99"/>
          </a:solidFill>
          <a:ln>
            <a:noFill/>
          </a:ln>
        </p:spPr>
      </p:sp>
      <p:sp>
        <p:nvSpPr>
          <p:cNvPr id="597" name="CustomShape 2"/>
          <p:cNvSpPr/>
          <p:nvPr/>
        </p:nvSpPr>
        <p:spPr>
          <a:xfrm>
            <a:off x="6858000" y="1417680"/>
            <a:ext cx="1828800" cy="182520"/>
          </a:xfrm>
          <a:prstGeom prst="rect">
            <a:avLst/>
          </a:prstGeom>
          <a:solidFill>
            <a:srgbClr val="B2B2B2"/>
          </a:solidFill>
          <a:ln>
            <a:noFill/>
          </a:ln>
        </p:spPr>
      </p:sp>
      <p:sp>
        <p:nvSpPr>
          <p:cNvPr id="598" name="Line 3"/>
          <p:cNvSpPr/>
          <p:nvPr/>
        </p:nvSpPr>
        <p:spPr>
          <a:xfrm>
            <a:off x="380880" y="1494000"/>
            <a:ext cx="8305920" cy="0"/>
          </a:xfrm>
          <a:prstGeom prst="line">
            <a:avLst/>
          </a:prstGeom>
          <a:ln w="19080">
            <a:solidFill>
              <a:srgbClr val="330033"/>
            </a:solidFill>
            <a:miter/>
          </a:ln>
        </p:spPr>
      </p:sp>
      <p:sp>
        <p:nvSpPr>
          <p:cNvPr id="599" name="Line 4"/>
          <p:cNvSpPr/>
          <p:nvPr/>
        </p:nvSpPr>
        <p:spPr>
          <a:xfrm>
            <a:off x="0" y="4876920"/>
            <a:ext cx="609480" cy="0"/>
          </a:xfrm>
          <a:prstGeom prst="line">
            <a:avLst/>
          </a:prstGeom>
          <a:ln w="44280">
            <a:solidFill>
              <a:srgbClr val="330033"/>
            </a:solidFill>
            <a:miter/>
          </a:ln>
        </p:spPr>
      </p:sp>
      <p:sp>
        <p:nvSpPr>
          <p:cNvPr id="600" name="PlaceHolder 5"/>
          <p:cNvSpPr>
            <a:spLocks noGrp="1"/>
          </p:cNvSpPr>
          <p:nvPr>
            <p:ph type="title"/>
          </p:nvPr>
        </p:nvSpPr>
        <p:spPr>
          <a:xfrm>
            <a:off x="914400" y="27756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200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601" name="PlaceHolder 6"/>
          <p:cNvSpPr>
            <a:spLocks noGrp="1"/>
          </p:cNvSpPr>
          <p:nvPr>
            <p:ph type="body"/>
          </p:nvPr>
        </p:nvSpPr>
        <p:spPr>
          <a:xfrm>
            <a:off x="914400" y="1599840"/>
            <a:ext cx="7772400" cy="45306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SzPct val="90000"/>
              <a:buFont typeface="Wingdings" charset="2"/>
              <a:buChar char=""/>
            </a:pPr>
            <a:r>
              <a:rPr lang="en-US" sz="28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Wingdings" charset="2"/>
              <a:buChar char=""/>
            </a:pPr>
            <a:r>
              <a:rPr lang="en-US" sz="2600">
                <a:latin typeface="Arial"/>
              </a:rPr>
              <a:t>Second Outline Level</a:t>
            </a:r>
            <a:endParaRPr/>
          </a:p>
          <a:p>
            <a:pPr lvl="2">
              <a:buSzPct val="55000"/>
              <a:buFont typeface="Wingdings" charset="2"/>
              <a:buChar char=""/>
            </a:pPr>
            <a:r>
              <a:rPr lang="en-US" sz="2300">
                <a:latin typeface="Arial"/>
              </a:rPr>
              <a:t>Third Outline Level</a:t>
            </a:r>
            <a:endParaRPr/>
          </a:p>
          <a:p>
            <a:pPr lvl="3">
              <a:buFont typeface="Wingdings" charset="2"/>
              <a:buChar char="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Font typeface="Wingdings" charset="2"/>
              <a:buChar char="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Font typeface="Wingdings" charset="2"/>
              <a:buChar char="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Font typeface="Wingdings" charset="2"/>
              <a:buChar char="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602" name="PlaceHolder 7"/>
          <p:cNvSpPr>
            <a:spLocks noGrp="1"/>
          </p:cNvSpPr>
          <p:nvPr>
            <p:ph type="dt"/>
          </p:nvPr>
        </p:nvSpPr>
        <p:spPr>
          <a:xfrm>
            <a:off x="914040" y="6251400"/>
            <a:ext cx="198108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603" name="PlaceHolder 8"/>
          <p:cNvSpPr>
            <a:spLocks noGrp="1"/>
          </p:cNvSpPr>
          <p:nvPr>
            <p:ph type="ftr"/>
          </p:nvPr>
        </p:nvSpPr>
        <p:spPr>
          <a:xfrm>
            <a:off x="3352320" y="624852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endParaRPr/>
          </a:p>
        </p:txBody>
      </p:sp>
      <p:sp>
        <p:nvSpPr>
          <p:cNvPr id="604" name="PlaceHolder 9"/>
          <p:cNvSpPr>
            <a:spLocks noGrp="1"/>
          </p:cNvSpPr>
          <p:nvPr>
            <p:ph type="sldNum"/>
          </p:nvPr>
        </p:nvSpPr>
        <p:spPr>
          <a:xfrm>
            <a:off x="6781680" y="6248520"/>
            <a:ext cx="19051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3A20C39C-5EA9-46B8-AC78-C7D4B3FE8A1A}" type="slidenum">
              <a:rPr lang="ru-RU" sz="1000">
                <a:solidFill>
                  <a:srgbClr val="000000"/>
                </a:solidFill>
                <a:latin typeface="Times New Roman"/>
                <a:ea typeface="Arial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640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  <p:sp>
        <p:nvSpPr>
          <p:cNvPr id="64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6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643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6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45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734EB53D-A424-4F0B-864E-97088C7667A1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681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6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684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6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86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0ACAF5DB-31A5-49DB-8F45-366C9B0A315F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722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  <p:sp>
        <p:nvSpPr>
          <p:cNvPr id="72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7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725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726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27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B03A0AF1-C46F-45F8-A519-278C2B4B1F40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763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7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766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767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68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49890DA1-27DA-406D-B677-B1E6B16F745F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0"/>
            <a:ext cx="609480" cy="4876920"/>
          </a:xfrm>
          <a:prstGeom prst="rect">
            <a:avLst/>
          </a:prstGeom>
          <a:solidFill>
            <a:srgbClr val="CCCC99"/>
          </a:solidFill>
          <a:ln>
            <a:noFill/>
          </a:ln>
        </p:spPr>
      </p:sp>
      <p:sp>
        <p:nvSpPr>
          <p:cNvPr id="40" name="CustomShape 2"/>
          <p:cNvSpPr/>
          <p:nvPr/>
        </p:nvSpPr>
        <p:spPr>
          <a:xfrm>
            <a:off x="6858000" y="1417680"/>
            <a:ext cx="1828800" cy="182520"/>
          </a:xfrm>
          <a:prstGeom prst="rect">
            <a:avLst/>
          </a:prstGeom>
          <a:solidFill>
            <a:srgbClr val="B2B2B2"/>
          </a:solidFill>
          <a:ln>
            <a:noFill/>
          </a:ln>
        </p:spPr>
      </p:sp>
      <p:sp>
        <p:nvSpPr>
          <p:cNvPr id="41" name="Line 3"/>
          <p:cNvSpPr/>
          <p:nvPr/>
        </p:nvSpPr>
        <p:spPr>
          <a:xfrm>
            <a:off x="380880" y="1494000"/>
            <a:ext cx="8305920" cy="0"/>
          </a:xfrm>
          <a:prstGeom prst="line">
            <a:avLst/>
          </a:prstGeom>
          <a:ln w="19080">
            <a:solidFill>
              <a:srgbClr val="330033"/>
            </a:solidFill>
            <a:miter/>
          </a:ln>
        </p:spPr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914400" y="27756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200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914400" y="1599840"/>
            <a:ext cx="7772400" cy="45306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SzPct val="90000"/>
              <a:buFont typeface="Wingdings" charset="2"/>
              <a:buChar char=""/>
            </a:pPr>
            <a:r>
              <a:rPr lang="en-US" sz="28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Wingdings" charset="2"/>
              <a:buChar char=""/>
            </a:pPr>
            <a:r>
              <a:rPr lang="en-US" sz="2600">
                <a:latin typeface="Arial"/>
              </a:rPr>
              <a:t>Second Outline Level</a:t>
            </a:r>
            <a:endParaRPr/>
          </a:p>
          <a:p>
            <a:pPr lvl="2">
              <a:buSzPct val="55000"/>
              <a:buFont typeface="Wingdings" charset="2"/>
              <a:buChar char=""/>
            </a:pPr>
            <a:r>
              <a:rPr lang="en-US" sz="2300">
                <a:latin typeface="Arial"/>
              </a:rPr>
              <a:t>Third Outline Level</a:t>
            </a:r>
            <a:endParaRPr/>
          </a:p>
          <a:p>
            <a:pPr lvl="3">
              <a:buFont typeface="Wingdings" charset="2"/>
              <a:buChar char="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Font typeface="Wingdings" charset="2"/>
              <a:buChar char="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Font typeface="Wingdings" charset="2"/>
              <a:buChar char="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Font typeface="Wingdings" charset="2"/>
              <a:buChar char="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dt"/>
          </p:nvPr>
        </p:nvSpPr>
        <p:spPr>
          <a:xfrm>
            <a:off x="914040" y="6251400"/>
            <a:ext cx="198108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5" name="PlaceHolder 7"/>
          <p:cNvSpPr>
            <a:spLocks noGrp="1"/>
          </p:cNvSpPr>
          <p:nvPr>
            <p:ph type="ftr"/>
          </p:nvPr>
        </p:nvSpPr>
        <p:spPr>
          <a:xfrm>
            <a:off x="3352320" y="624852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6" name="PlaceHolder 8"/>
          <p:cNvSpPr>
            <a:spLocks noGrp="1"/>
          </p:cNvSpPr>
          <p:nvPr>
            <p:ph type="sldNum"/>
          </p:nvPr>
        </p:nvSpPr>
        <p:spPr>
          <a:xfrm>
            <a:off x="6781680" y="6248520"/>
            <a:ext cx="19051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B642D2B6-0F9B-4547-A836-D449031738F5}" type="slidenum">
              <a:rPr lang="ru-RU" sz="1000">
                <a:solidFill>
                  <a:srgbClr val="000000"/>
                </a:solidFill>
                <a:latin typeface="Arial"/>
                <a:ea typeface="Arial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7" name="Line 9"/>
          <p:cNvSpPr/>
          <p:nvPr/>
        </p:nvSpPr>
        <p:spPr>
          <a:xfrm>
            <a:off x="0" y="4876920"/>
            <a:ext cx="609480" cy="0"/>
          </a:xfrm>
          <a:prstGeom prst="line">
            <a:avLst/>
          </a:prstGeom>
          <a:ln w="44280">
            <a:solidFill>
              <a:srgbClr val="330033"/>
            </a:solidFill>
            <a:miter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3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804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  <p:sp>
        <p:nvSpPr>
          <p:cNvPr id="80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8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807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808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09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7179D354-130C-44F8-BA71-616136A2ECAE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845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  <p:sp>
        <p:nvSpPr>
          <p:cNvPr id="84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8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848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849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50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C658446B-B716-4177-9D52-D02C0F6CF2B4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886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  <p:sp>
        <p:nvSpPr>
          <p:cNvPr id="88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8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889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890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91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F9550F4C-B7CF-466A-85FC-10EFDEE7B94A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927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  <p:sp>
        <p:nvSpPr>
          <p:cNvPr id="92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9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930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93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32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F38814F8-AB17-406E-91EC-91501064B3E9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968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  <p:sp>
        <p:nvSpPr>
          <p:cNvPr id="96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9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971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97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73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84457D81-DBC1-411A-8480-1A11E8B3E0B6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8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1009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  <p:sp>
        <p:nvSpPr>
          <p:cNvPr id="101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10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1012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101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14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A9AE71DD-5BC7-41ED-B7F6-5BD03FBD5669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1050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  <p:sp>
        <p:nvSpPr>
          <p:cNvPr id="105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10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1053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105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55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BA4B8E31-07B0-4460-9527-25B27A78A40F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0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1091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  <p:sp>
        <p:nvSpPr>
          <p:cNvPr id="109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10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1094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109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96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2F62F610-2126-4EC7-A5AF-A95C64577CDD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1132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  <p:sp>
        <p:nvSpPr>
          <p:cNvPr id="113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11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1135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1136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37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0FA40F13-BDBD-49BF-A04A-4C516B171368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2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1173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  <p:sp>
        <p:nvSpPr>
          <p:cNvPr id="117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11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1176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1177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78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CE7FF273-43D9-4516-8FC3-FDD0FFF960B5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EA5FFBEF-9A92-4354-9AE3-D8312D84857F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  <p:pic>
        <p:nvPicPr>
          <p:cNvPr id="87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88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1214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  <p:sp>
        <p:nvSpPr>
          <p:cNvPr id="121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12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1217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1218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19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E51812CE-4770-42E2-A53D-9E01506BB636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1255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  <p:sp>
        <p:nvSpPr>
          <p:cNvPr id="125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12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1258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1259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60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B60EFD6C-E783-4576-B7CD-A7B0F4C47250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5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1296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  <p:sp>
        <p:nvSpPr>
          <p:cNvPr id="129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12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1299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1300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01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AC47F047-E83D-412C-87E0-7C658045E62F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6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1337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  <p:sp>
        <p:nvSpPr>
          <p:cNvPr id="133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13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1340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134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42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59F6F837-D2BC-4726-92E3-D3FD13F2C9C1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7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1378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  <p:sp>
        <p:nvSpPr>
          <p:cNvPr id="137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13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1381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138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83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FC5455DD-7288-420A-890A-1CF236F94937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8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1419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  <p:sp>
        <p:nvSpPr>
          <p:cNvPr id="142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14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1422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142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24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240EFA41-B8EE-4A92-978E-EFB4B8EB391A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9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1460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  <p:sp>
        <p:nvSpPr>
          <p:cNvPr id="146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14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1463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146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465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CF89FE8E-508F-4088-9E44-9392E0F49B80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0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1501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  <p:sp>
        <p:nvSpPr>
          <p:cNvPr id="150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150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1504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150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506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B6D4EB09-CA4A-491F-B5EC-2FB5FAF3B341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Arial"/>
              <a:buChar char="•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Font typeface="Arial"/>
              <a:buChar char="–"/>
            </a:pPr>
            <a:r>
              <a:rPr lang="en-US" sz="2800">
                <a:latin typeface="Calibri"/>
              </a:rPr>
              <a:t>Second Outline Level</a:t>
            </a:r>
            <a:endParaRPr/>
          </a:p>
          <a:p>
            <a:pPr lvl="2">
              <a:buFont typeface="Arial"/>
              <a:buChar char="•"/>
            </a:pPr>
            <a:r>
              <a:rPr lang="en-US" sz="2400">
                <a:latin typeface="Calibri"/>
              </a:rPr>
              <a:t>Third Outline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Font typeface="Arial"/>
              <a:buChar char="»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Font typeface="Arial"/>
              <a:buChar char="»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Font typeface="Arial"/>
              <a:buChar char="»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ru-RU" sz="1200">
                <a:solidFill>
                  <a:srgbClr val="898989"/>
                </a:solidFill>
                <a:latin typeface="Times New Roman"/>
              </a:rPr>
              <a:t>&lt;date/time&gt;</a:t>
            </a:r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r"/>
            <a:fld id="{A2994812-FFA9-4309-AE45-7489B302408C}" type="slidenum">
              <a:rPr lang="ru-RU" sz="1200">
                <a:solidFill>
                  <a:srgbClr val="898989"/>
                </a:solidFill>
                <a:latin typeface="Times New Roman"/>
              </a:rPr>
              <a:pPr algn="r"/>
              <a:t>‹#›</a:t>
            </a:fld>
            <a:endParaRPr/>
          </a:p>
        </p:txBody>
      </p:sp>
      <p:pic>
        <p:nvPicPr>
          <p:cNvPr id="128" name="Picture 2" descr="C:\Users\Ильшат\Desktop\depositphotos_29024443-Heart-rainbow.jpg"/>
          <p:cNvPicPr/>
          <p:nvPr/>
        </p:nvPicPr>
        <p:blipFill>
          <a:blip r:embed="rId14" cstate="print"/>
          <a:stretch>
            <a:fillRect/>
          </a:stretch>
        </p:blipFill>
        <p:spPr>
          <a:xfrm rot="20695200">
            <a:off x="34560" y="6092640"/>
            <a:ext cx="828720" cy="623880"/>
          </a:xfrm>
          <a:prstGeom prst="rect">
            <a:avLst/>
          </a:prstGeom>
          <a:ln>
            <a:noFill/>
          </a:ln>
        </p:spPr>
      </p:pic>
      <p:pic>
        <p:nvPicPr>
          <p:cNvPr id="129" name="Picture 3" descr="C:\Users\Ильшат\Desktop\vospitanie.pn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-36360" y="6165720"/>
            <a:ext cx="1187280" cy="7239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0" y="0"/>
            <a:ext cx="1752480" cy="4876920"/>
          </a:xfrm>
          <a:prstGeom prst="rect">
            <a:avLst/>
          </a:prstGeom>
          <a:solidFill>
            <a:srgbClr val="CCCC99"/>
          </a:solidFill>
          <a:ln>
            <a:noFill/>
          </a:ln>
        </p:spPr>
      </p:sp>
      <p:sp>
        <p:nvSpPr>
          <p:cNvPr id="165" name="CustomShape 2"/>
          <p:cNvSpPr/>
          <p:nvPr/>
        </p:nvSpPr>
        <p:spPr>
          <a:xfrm>
            <a:off x="990720" y="3505320"/>
            <a:ext cx="7772400" cy="2438280"/>
          </a:xfrm>
          <a:prstGeom prst="rect">
            <a:avLst/>
          </a:prstGeom>
          <a:solidFill>
            <a:srgbClr val="330033"/>
          </a:solidFill>
          <a:ln>
            <a:noFill/>
          </a:ln>
        </p:spPr>
      </p:sp>
      <p:sp>
        <p:nvSpPr>
          <p:cNvPr id="166" name="CustomShape 3"/>
          <p:cNvSpPr/>
          <p:nvPr/>
        </p:nvSpPr>
        <p:spPr>
          <a:xfrm>
            <a:off x="1038240" y="3733920"/>
            <a:ext cx="7648560" cy="2138400"/>
          </a:xfrm>
          <a:prstGeom prst="rect">
            <a:avLst/>
          </a:prstGeom>
          <a:solidFill>
            <a:srgbClr val="FFFFE1"/>
          </a:solidFill>
          <a:ln>
            <a:noFill/>
          </a:ln>
        </p:spPr>
      </p:sp>
      <p:sp>
        <p:nvSpPr>
          <p:cNvPr id="167" name="Line 4"/>
          <p:cNvSpPr/>
          <p:nvPr/>
        </p:nvSpPr>
        <p:spPr>
          <a:xfrm>
            <a:off x="0" y="4876920"/>
            <a:ext cx="990720" cy="0"/>
          </a:xfrm>
          <a:prstGeom prst="line">
            <a:avLst/>
          </a:prstGeom>
          <a:ln w="50760">
            <a:solidFill>
              <a:srgbClr val="330033"/>
            </a:solidFill>
            <a:miter/>
          </a:ln>
        </p:spPr>
      </p:sp>
      <p:sp>
        <p:nvSpPr>
          <p:cNvPr id="168" name="CustomShape 5"/>
          <p:cNvSpPr/>
          <p:nvPr/>
        </p:nvSpPr>
        <p:spPr>
          <a:xfrm>
            <a:off x="6273720" y="533520"/>
            <a:ext cx="2438640" cy="304560"/>
          </a:xfrm>
          <a:prstGeom prst="rect">
            <a:avLst/>
          </a:prstGeom>
          <a:solidFill>
            <a:srgbClr val="B2B2B2"/>
          </a:solidFill>
          <a:ln>
            <a:noFill/>
          </a:ln>
        </p:spPr>
      </p:sp>
      <p:sp>
        <p:nvSpPr>
          <p:cNvPr id="169" name="Line 6"/>
          <p:cNvSpPr/>
          <p:nvPr/>
        </p:nvSpPr>
        <p:spPr>
          <a:xfrm>
            <a:off x="635040" y="685800"/>
            <a:ext cx="8077320" cy="0"/>
          </a:xfrm>
          <a:prstGeom prst="line">
            <a:avLst/>
          </a:prstGeom>
          <a:ln w="44280">
            <a:solidFill>
              <a:srgbClr val="330033"/>
            </a:solidFill>
            <a:miter/>
          </a:ln>
        </p:spPr>
      </p:sp>
      <p:sp>
        <p:nvSpPr>
          <p:cNvPr id="170" name="PlaceHolder 7"/>
          <p:cNvSpPr>
            <a:spLocks noGrp="1"/>
          </p:cNvSpPr>
          <p:nvPr>
            <p:ph type="title"/>
          </p:nvPr>
        </p:nvSpPr>
        <p:spPr>
          <a:xfrm>
            <a:off x="914400" y="27756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200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171" name="PlaceHolder 8"/>
          <p:cNvSpPr>
            <a:spLocks noGrp="1"/>
          </p:cNvSpPr>
          <p:nvPr>
            <p:ph type="body"/>
          </p:nvPr>
        </p:nvSpPr>
        <p:spPr>
          <a:xfrm>
            <a:off x="914400" y="1599840"/>
            <a:ext cx="7772400" cy="45306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SzPct val="90000"/>
              <a:buFont typeface="Wingdings" charset="2"/>
              <a:buChar char=""/>
            </a:pPr>
            <a:r>
              <a:rPr lang="en-US" sz="28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Wingdings" charset="2"/>
              <a:buChar char=""/>
            </a:pPr>
            <a:r>
              <a:rPr lang="en-US" sz="2600">
                <a:latin typeface="Arial"/>
              </a:rPr>
              <a:t>Second Outline Level</a:t>
            </a:r>
            <a:endParaRPr/>
          </a:p>
          <a:p>
            <a:pPr lvl="2">
              <a:buSzPct val="55000"/>
              <a:buFont typeface="Wingdings" charset="2"/>
              <a:buChar char=""/>
            </a:pPr>
            <a:r>
              <a:rPr lang="en-US" sz="2300">
                <a:latin typeface="Arial"/>
              </a:rPr>
              <a:t>Third Outline Level</a:t>
            </a:r>
            <a:endParaRPr/>
          </a:p>
          <a:p>
            <a:pPr lvl="3">
              <a:buFont typeface="Wingdings" charset="2"/>
              <a:buChar char="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Font typeface="Wingdings" charset="2"/>
              <a:buChar char="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Font typeface="Wingdings" charset="2"/>
              <a:buChar char="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Font typeface="Wingdings" charset="2"/>
              <a:buChar char="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172" name="PlaceHolder 9"/>
          <p:cNvSpPr>
            <a:spLocks noGrp="1"/>
          </p:cNvSpPr>
          <p:nvPr>
            <p:ph type="dt"/>
          </p:nvPr>
        </p:nvSpPr>
        <p:spPr>
          <a:xfrm>
            <a:off x="912600" y="6251400"/>
            <a:ext cx="190476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73" name="PlaceHolder 10"/>
          <p:cNvSpPr>
            <a:spLocks noGrp="1"/>
          </p:cNvSpPr>
          <p:nvPr>
            <p:ph type="ftr"/>
          </p:nvPr>
        </p:nvSpPr>
        <p:spPr>
          <a:xfrm>
            <a:off x="3354120" y="6248520"/>
            <a:ext cx="289548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endParaRPr/>
          </a:p>
        </p:txBody>
      </p:sp>
      <p:sp>
        <p:nvSpPr>
          <p:cNvPr id="174" name="PlaceHolder 11"/>
          <p:cNvSpPr>
            <a:spLocks noGrp="1"/>
          </p:cNvSpPr>
          <p:nvPr>
            <p:ph type="sldNum"/>
          </p:nvPr>
        </p:nvSpPr>
        <p:spPr>
          <a:xfrm>
            <a:off x="6781680" y="6248520"/>
            <a:ext cx="19051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C71FBCB7-CABD-44E7-9D72-84030B62446D}" type="slidenum">
              <a:rPr lang="ru-RU" sz="1000">
                <a:solidFill>
                  <a:srgbClr val="000000"/>
                </a:solidFill>
                <a:latin typeface="Times New Roman"/>
                <a:ea typeface="Arial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0"/>
            <a:ext cx="609480" cy="4876920"/>
          </a:xfrm>
          <a:prstGeom prst="rect">
            <a:avLst/>
          </a:prstGeom>
          <a:solidFill>
            <a:srgbClr val="CCCC99"/>
          </a:solidFill>
          <a:ln>
            <a:noFill/>
          </a:ln>
        </p:spPr>
      </p:sp>
      <p:sp>
        <p:nvSpPr>
          <p:cNvPr id="210" name="CustomShape 2"/>
          <p:cNvSpPr/>
          <p:nvPr/>
        </p:nvSpPr>
        <p:spPr>
          <a:xfrm>
            <a:off x="6858000" y="1417680"/>
            <a:ext cx="1828800" cy="182520"/>
          </a:xfrm>
          <a:prstGeom prst="rect">
            <a:avLst/>
          </a:prstGeom>
          <a:solidFill>
            <a:srgbClr val="B2B2B2"/>
          </a:solidFill>
          <a:ln>
            <a:noFill/>
          </a:ln>
        </p:spPr>
      </p:sp>
      <p:sp>
        <p:nvSpPr>
          <p:cNvPr id="211" name="Line 3"/>
          <p:cNvSpPr/>
          <p:nvPr/>
        </p:nvSpPr>
        <p:spPr>
          <a:xfrm>
            <a:off x="380880" y="1494000"/>
            <a:ext cx="8305920" cy="0"/>
          </a:xfrm>
          <a:prstGeom prst="line">
            <a:avLst/>
          </a:prstGeom>
          <a:ln w="19080">
            <a:solidFill>
              <a:srgbClr val="330033"/>
            </a:solidFill>
            <a:miter/>
          </a:ln>
        </p:spPr>
      </p:sp>
      <p:sp>
        <p:nvSpPr>
          <p:cNvPr id="212" name="Line 4"/>
          <p:cNvSpPr/>
          <p:nvPr/>
        </p:nvSpPr>
        <p:spPr>
          <a:xfrm>
            <a:off x="0" y="4876920"/>
            <a:ext cx="609480" cy="0"/>
          </a:xfrm>
          <a:prstGeom prst="line">
            <a:avLst/>
          </a:prstGeom>
          <a:ln w="44280">
            <a:solidFill>
              <a:srgbClr val="330033"/>
            </a:solidFill>
            <a:miter/>
          </a:ln>
        </p:spPr>
      </p:sp>
      <p:sp>
        <p:nvSpPr>
          <p:cNvPr id="213" name="PlaceHolder 5"/>
          <p:cNvSpPr>
            <a:spLocks noGrp="1"/>
          </p:cNvSpPr>
          <p:nvPr>
            <p:ph type="title"/>
          </p:nvPr>
        </p:nvSpPr>
        <p:spPr>
          <a:xfrm>
            <a:off x="914400" y="27756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200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214" name="PlaceHolder 6"/>
          <p:cNvSpPr>
            <a:spLocks noGrp="1"/>
          </p:cNvSpPr>
          <p:nvPr>
            <p:ph type="body"/>
          </p:nvPr>
        </p:nvSpPr>
        <p:spPr>
          <a:xfrm>
            <a:off x="914400" y="1599840"/>
            <a:ext cx="7772400" cy="45306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SzPct val="90000"/>
              <a:buFont typeface="Wingdings" charset="2"/>
              <a:buChar char=""/>
            </a:pPr>
            <a:r>
              <a:rPr lang="en-US" sz="28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Wingdings" charset="2"/>
              <a:buChar char=""/>
            </a:pPr>
            <a:r>
              <a:rPr lang="en-US" sz="2600">
                <a:latin typeface="Arial"/>
              </a:rPr>
              <a:t>Second Outline Level</a:t>
            </a:r>
            <a:endParaRPr/>
          </a:p>
          <a:p>
            <a:pPr lvl="2">
              <a:buSzPct val="55000"/>
              <a:buFont typeface="Wingdings" charset="2"/>
              <a:buChar char=""/>
            </a:pPr>
            <a:r>
              <a:rPr lang="en-US" sz="2300">
                <a:latin typeface="Arial"/>
              </a:rPr>
              <a:t>Third Outline Level</a:t>
            </a:r>
            <a:endParaRPr/>
          </a:p>
          <a:p>
            <a:pPr lvl="3">
              <a:buFont typeface="Wingdings" charset="2"/>
              <a:buChar char="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Font typeface="Wingdings" charset="2"/>
              <a:buChar char="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Font typeface="Wingdings" charset="2"/>
              <a:buChar char="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Font typeface="Wingdings" charset="2"/>
              <a:buChar char="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15" name="PlaceHolder 7"/>
          <p:cNvSpPr>
            <a:spLocks noGrp="1"/>
          </p:cNvSpPr>
          <p:nvPr>
            <p:ph type="dt"/>
          </p:nvPr>
        </p:nvSpPr>
        <p:spPr>
          <a:xfrm>
            <a:off x="914040" y="6251400"/>
            <a:ext cx="198108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16" name="PlaceHolder 8"/>
          <p:cNvSpPr>
            <a:spLocks noGrp="1"/>
          </p:cNvSpPr>
          <p:nvPr>
            <p:ph type="ftr"/>
          </p:nvPr>
        </p:nvSpPr>
        <p:spPr>
          <a:xfrm>
            <a:off x="3352320" y="624852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endParaRPr/>
          </a:p>
        </p:txBody>
      </p:sp>
      <p:sp>
        <p:nvSpPr>
          <p:cNvPr id="217" name="PlaceHolder 9"/>
          <p:cNvSpPr>
            <a:spLocks noGrp="1"/>
          </p:cNvSpPr>
          <p:nvPr>
            <p:ph type="sldNum"/>
          </p:nvPr>
        </p:nvSpPr>
        <p:spPr>
          <a:xfrm>
            <a:off x="6781680" y="6248520"/>
            <a:ext cx="19051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30AEC4F0-60CF-4A65-BC3E-65FE27E53790}" type="slidenum">
              <a:rPr lang="ru-RU" sz="1000">
                <a:solidFill>
                  <a:srgbClr val="000000"/>
                </a:solidFill>
                <a:latin typeface="Times New Roman"/>
                <a:ea typeface="Arial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0" y="0"/>
            <a:ext cx="609480" cy="4876920"/>
          </a:xfrm>
          <a:prstGeom prst="rect">
            <a:avLst/>
          </a:prstGeom>
          <a:solidFill>
            <a:srgbClr val="CCCC99"/>
          </a:solidFill>
          <a:ln>
            <a:noFill/>
          </a:ln>
        </p:spPr>
      </p:sp>
      <p:sp>
        <p:nvSpPr>
          <p:cNvPr id="253" name="CustomShape 2"/>
          <p:cNvSpPr/>
          <p:nvPr/>
        </p:nvSpPr>
        <p:spPr>
          <a:xfrm>
            <a:off x="6858000" y="1417680"/>
            <a:ext cx="1828800" cy="182520"/>
          </a:xfrm>
          <a:prstGeom prst="rect">
            <a:avLst/>
          </a:prstGeom>
          <a:solidFill>
            <a:srgbClr val="B2B2B2"/>
          </a:solidFill>
          <a:ln>
            <a:noFill/>
          </a:ln>
        </p:spPr>
      </p:sp>
      <p:sp>
        <p:nvSpPr>
          <p:cNvPr id="254" name="Line 3"/>
          <p:cNvSpPr/>
          <p:nvPr/>
        </p:nvSpPr>
        <p:spPr>
          <a:xfrm>
            <a:off x="380880" y="1494000"/>
            <a:ext cx="8305920" cy="0"/>
          </a:xfrm>
          <a:prstGeom prst="line">
            <a:avLst/>
          </a:prstGeom>
          <a:ln w="19080">
            <a:solidFill>
              <a:srgbClr val="330033"/>
            </a:solidFill>
            <a:miter/>
          </a:ln>
        </p:spPr>
      </p:sp>
      <p:sp>
        <p:nvSpPr>
          <p:cNvPr id="255" name="Line 4"/>
          <p:cNvSpPr/>
          <p:nvPr/>
        </p:nvSpPr>
        <p:spPr>
          <a:xfrm>
            <a:off x="0" y="4876920"/>
            <a:ext cx="609480" cy="0"/>
          </a:xfrm>
          <a:prstGeom prst="line">
            <a:avLst/>
          </a:prstGeom>
          <a:ln w="44280">
            <a:solidFill>
              <a:srgbClr val="330033"/>
            </a:solidFill>
            <a:miter/>
          </a:ln>
        </p:spPr>
      </p:sp>
      <p:sp>
        <p:nvSpPr>
          <p:cNvPr id="256" name="PlaceHolder 5"/>
          <p:cNvSpPr>
            <a:spLocks noGrp="1"/>
          </p:cNvSpPr>
          <p:nvPr>
            <p:ph type="title"/>
          </p:nvPr>
        </p:nvSpPr>
        <p:spPr>
          <a:xfrm>
            <a:off x="914400" y="27756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200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257" name="PlaceHolder 6"/>
          <p:cNvSpPr>
            <a:spLocks noGrp="1"/>
          </p:cNvSpPr>
          <p:nvPr>
            <p:ph type="body"/>
          </p:nvPr>
        </p:nvSpPr>
        <p:spPr>
          <a:xfrm>
            <a:off x="914400" y="1599840"/>
            <a:ext cx="7772400" cy="45306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SzPct val="90000"/>
              <a:buFont typeface="Wingdings" charset="2"/>
              <a:buChar char=""/>
            </a:pPr>
            <a:r>
              <a:rPr lang="en-US" sz="28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Wingdings" charset="2"/>
              <a:buChar char=""/>
            </a:pPr>
            <a:r>
              <a:rPr lang="en-US" sz="2600">
                <a:latin typeface="Arial"/>
              </a:rPr>
              <a:t>Second Outline Level</a:t>
            </a:r>
            <a:endParaRPr/>
          </a:p>
          <a:p>
            <a:pPr lvl="2">
              <a:buSzPct val="55000"/>
              <a:buFont typeface="Wingdings" charset="2"/>
              <a:buChar char=""/>
            </a:pPr>
            <a:r>
              <a:rPr lang="en-US" sz="2300">
                <a:latin typeface="Arial"/>
              </a:rPr>
              <a:t>Third Outline Level</a:t>
            </a:r>
            <a:endParaRPr/>
          </a:p>
          <a:p>
            <a:pPr lvl="3">
              <a:buFont typeface="Wingdings" charset="2"/>
              <a:buChar char="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Font typeface="Wingdings" charset="2"/>
              <a:buChar char="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Font typeface="Wingdings" charset="2"/>
              <a:buChar char="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Font typeface="Wingdings" charset="2"/>
              <a:buChar char="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58" name="PlaceHolder 7"/>
          <p:cNvSpPr>
            <a:spLocks noGrp="1"/>
          </p:cNvSpPr>
          <p:nvPr>
            <p:ph type="dt"/>
          </p:nvPr>
        </p:nvSpPr>
        <p:spPr>
          <a:xfrm>
            <a:off x="914040" y="6251400"/>
            <a:ext cx="198108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59" name="PlaceHolder 8"/>
          <p:cNvSpPr>
            <a:spLocks noGrp="1"/>
          </p:cNvSpPr>
          <p:nvPr>
            <p:ph type="ftr"/>
          </p:nvPr>
        </p:nvSpPr>
        <p:spPr>
          <a:xfrm>
            <a:off x="3352320" y="624852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endParaRPr/>
          </a:p>
        </p:txBody>
      </p:sp>
      <p:sp>
        <p:nvSpPr>
          <p:cNvPr id="260" name="PlaceHolder 9"/>
          <p:cNvSpPr>
            <a:spLocks noGrp="1"/>
          </p:cNvSpPr>
          <p:nvPr>
            <p:ph type="sldNum"/>
          </p:nvPr>
        </p:nvSpPr>
        <p:spPr>
          <a:xfrm>
            <a:off x="6781680" y="6248520"/>
            <a:ext cx="19051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0831A1F4-FF55-4E05-9C9F-E6E24092DFAA}" type="slidenum">
              <a:rPr lang="ru-RU" sz="1000">
                <a:solidFill>
                  <a:srgbClr val="000000"/>
                </a:solidFill>
                <a:latin typeface="Times New Roman"/>
                <a:ea typeface="Arial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0" y="0"/>
            <a:ext cx="609480" cy="4876920"/>
          </a:xfrm>
          <a:prstGeom prst="rect">
            <a:avLst/>
          </a:prstGeom>
          <a:solidFill>
            <a:srgbClr val="CCCC99"/>
          </a:solidFill>
          <a:ln>
            <a:noFill/>
          </a:ln>
        </p:spPr>
      </p:sp>
      <p:sp>
        <p:nvSpPr>
          <p:cNvPr id="296" name="CustomShape 2"/>
          <p:cNvSpPr/>
          <p:nvPr/>
        </p:nvSpPr>
        <p:spPr>
          <a:xfrm>
            <a:off x="6858000" y="1417680"/>
            <a:ext cx="1828800" cy="182520"/>
          </a:xfrm>
          <a:prstGeom prst="rect">
            <a:avLst/>
          </a:prstGeom>
          <a:solidFill>
            <a:srgbClr val="B2B2B2"/>
          </a:solidFill>
          <a:ln>
            <a:noFill/>
          </a:ln>
        </p:spPr>
      </p:sp>
      <p:sp>
        <p:nvSpPr>
          <p:cNvPr id="297" name="Line 3"/>
          <p:cNvSpPr/>
          <p:nvPr/>
        </p:nvSpPr>
        <p:spPr>
          <a:xfrm>
            <a:off x="380880" y="1494000"/>
            <a:ext cx="8305920" cy="0"/>
          </a:xfrm>
          <a:prstGeom prst="line">
            <a:avLst/>
          </a:prstGeom>
          <a:ln w="19080">
            <a:solidFill>
              <a:srgbClr val="330033"/>
            </a:solidFill>
            <a:miter/>
          </a:ln>
        </p:spPr>
      </p:sp>
      <p:sp>
        <p:nvSpPr>
          <p:cNvPr id="298" name="Line 4"/>
          <p:cNvSpPr/>
          <p:nvPr/>
        </p:nvSpPr>
        <p:spPr>
          <a:xfrm>
            <a:off x="0" y="4876920"/>
            <a:ext cx="609480" cy="0"/>
          </a:xfrm>
          <a:prstGeom prst="line">
            <a:avLst/>
          </a:prstGeom>
          <a:ln w="44280">
            <a:solidFill>
              <a:srgbClr val="330033"/>
            </a:solidFill>
            <a:miter/>
          </a:ln>
        </p:spPr>
      </p:sp>
      <p:sp>
        <p:nvSpPr>
          <p:cNvPr id="299" name="PlaceHolder 5"/>
          <p:cNvSpPr>
            <a:spLocks noGrp="1"/>
          </p:cNvSpPr>
          <p:nvPr>
            <p:ph type="title"/>
          </p:nvPr>
        </p:nvSpPr>
        <p:spPr>
          <a:xfrm>
            <a:off x="914400" y="27756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200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300" name="PlaceHolder 6"/>
          <p:cNvSpPr>
            <a:spLocks noGrp="1"/>
          </p:cNvSpPr>
          <p:nvPr>
            <p:ph type="body"/>
          </p:nvPr>
        </p:nvSpPr>
        <p:spPr>
          <a:xfrm>
            <a:off x="914400" y="1599840"/>
            <a:ext cx="7772400" cy="45306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SzPct val="90000"/>
              <a:buFont typeface="Wingdings" charset="2"/>
              <a:buChar char=""/>
            </a:pPr>
            <a:r>
              <a:rPr lang="en-US" sz="28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Wingdings" charset="2"/>
              <a:buChar char=""/>
            </a:pPr>
            <a:r>
              <a:rPr lang="en-US" sz="2600">
                <a:latin typeface="Arial"/>
              </a:rPr>
              <a:t>Second Outline Level</a:t>
            </a:r>
            <a:endParaRPr/>
          </a:p>
          <a:p>
            <a:pPr lvl="2">
              <a:buSzPct val="55000"/>
              <a:buFont typeface="Wingdings" charset="2"/>
              <a:buChar char=""/>
            </a:pPr>
            <a:r>
              <a:rPr lang="en-US" sz="2300">
                <a:latin typeface="Arial"/>
              </a:rPr>
              <a:t>Third Outline Level</a:t>
            </a:r>
            <a:endParaRPr/>
          </a:p>
          <a:p>
            <a:pPr lvl="3">
              <a:buFont typeface="Wingdings" charset="2"/>
              <a:buChar char="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Font typeface="Wingdings" charset="2"/>
              <a:buChar char="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Font typeface="Wingdings" charset="2"/>
              <a:buChar char="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Font typeface="Wingdings" charset="2"/>
              <a:buChar char="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301" name="PlaceHolder 7"/>
          <p:cNvSpPr>
            <a:spLocks noGrp="1"/>
          </p:cNvSpPr>
          <p:nvPr>
            <p:ph type="dt"/>
          </p:nvPr>
        </p:nvSpPr>
        <p:spPr>
          <a:xfrm>
            <a:off x="914040" y="6251400"/>
            <a:ext cx="198108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02" name="PlaceHolder 8"/>
          <p:cNvSpPr>
            <a:spLocks noGrp="1"/>
          </p:cNvSpPr>
          <p:nvPr>
            <p:ph type="ftr"/>
          </p:nvPr>
        </p:nvSpPr>
        <p:spPr>
          <a:xfrm>
            <a:off x="3352320" y="624852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endParaRPr/>
          </a:p>
        </p:txBody>
      </p:sp>
      <p:sp>
        <p:nvSpPr>
          <p:cNvPr id="303" name="PlaceHolder 9"/>
          <p:cNvSpPr>
            <a:spLocks noGrp="1"/>
          </p:cNvSpPr>
          <p:nvPr>
            <p:ph type="sldNum"/>
          </p:nvPr>
        </p:nvSpPr>
        <p:spPr>
          <a:xfrm>
            <a:off x="6781680" y="6248520"/>
            <a:ext cx="19051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7F9B2CE7-07BE-4EA8-8637-017789AEEA98}" type="slidenum">
              <a:rPr lang="ru-RU" sz="1000">
                <a:solidFill>
                  <a:srgbClr val="000000"/>
                </a:solidFill>
                <a:latin typeface="Times New Roman"/>
                <a:ea typeface="Arial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0" y="0"/>
            <a:ext cx="609480" cy="4876920"/>
          </a:xfrm>
          <a:prstGeom prst="rect">
            <a:avLst/>
          </a:prstGeom>
          <a:solidFill>
            <a:srgbClr val="CCCC99"/>
          </a:solidFill>
          <a:ln>
            <a:noFill/>
          </a:ln>
        </p:spPr>
      </p:sp>
      <p:sp>
        <p:nvSpPr>
          <p:cNvPr id="339" name="CustomShape 2"/>
          <p:cNvSpPr/>
          <p:nvPr/>
        </p:nvSpPr>
        <p:spPr>
          <a:xfrm>
            <a:off x="6858000" y="1417680"/>
            <a:ext cx="1828800" cy="182520"/>
          </a:xfrm>
          <a:prstGeom prst="rect">
            <a:avLst/>
          </a:prstGeom>
          <a:solidFill>
            <a:srgbClr val="B2B2B2"/>
          </a:solidFill>
          <a:ln>
            <a:noFill/>
          </a:ln>
        </p:spPr>
      </p:sp>
      <p:sp>
        <p:nvSpPr>
          <p:cNvPr id="340" name="Line 3"/>
          <p:cNvSpPr/>
          <p:nvPr/>
        </p:nvSpPr>
        <p:spPr>
          <a:xfrm>
            <a:off x="380880" y="1494000"/>
            <a:ext cx="8305920" cy="0"/>
          </a:xfrm>
          <a:prstGeom prst="line">
            <a:avLst/>
          </a:prstGeom>
          <a:ln w="19080">
            <a:solidFill>
              <a:srgbClr val="330033"/>
            </a:solidFill>
            <a:miter/>
          </a:ln>
        </p:spPr>
      </p:sp>
      <p:sp>
        <p:nvSpPr>
          <p:cNvPr id="341" name="Line 4"/>
          <p:cNvSpPr/>
          <p:nvPr/>
        </p:nvSpPr>
        <p:spPr>
          <a:xfrm>
            <a:off x="0" y="4876920"/>
            <a:ext cx="609480" cy="0"/>
          </a:xfrm>
          <a:prstGeom prst="line">
            <a:avLst/>
          </a:prstGeom>
          <a:ln w="44280">
            <a:solidFill>
              <a:srgbClr val="330033"/>
            </a:solidFill>
            <a:miter/>
          </a:ln>
        </p:spPr>
      </p:sp>
      <p:sp>
        <p:nvSpPr>
          <p:cNvPr id="342" name="PlaceHolder 5"/>
          <p:cNvSpPr>
            <a:spLocks noGrp="1"/>
          </p:cNvSpPr>
          <p:nvPr>
            <p:ph type="title"/>
          </p:nvPr>
        </p:nvSpPr>
        <p:spPr>
          <a:xfrm>
            <a:off x="914400" y="27756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en-US" sz="4200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343" name="PlaceHolder 6"/>
          <p:cNvSpPr>
            <a:spLocks noGrp="1"/>
          </p:cNvSpPr>
          <p:nvPr>
            <p:ph type="body"/>
          </p:nvPr>
        </p:nvSpPr>
        <p:spPr>
          <a:xfrm>
            <a:off x="914400" y="1599840"/>
            <a:ext cx="7772400" cy="45306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SzPct val="90000"/>
              <a:buFont typeface="Wingdings" charset="2"/>
              <a:buChar char=""/>
            </a:pPr>
            <a:r>
              <a:rPr lang="en-US" sz="28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Wingdings" charset="2"/>
              <a:buChar char=""/>
            </a:pPr>
            <a:r>
              <a:rPr lang="en-US" sz="2600">
                <a:latin typeface="Arial"/>
              </a:rPr>
              <a:t>Second Outline Level</a:t>
            </a:r>
            <a:endParaRPr/>
          </a:p>
          <a:p>
            <a:pPr lvl="2">
              <a:buSzPct val="55000"/>
              <a:buFont typeface="Wingdings" charset="2"/>
              <a:buChar char=""/>
            </a:pPr>
            <a:r>
              <a:rPr lang="en-US" sz="2300">
                <a:latin typeface="Arial"/>
              </a:rPr>
              <a:t>Third Outline Level</a:t>
            </a:r>
            <a:endParaRPr/>
          </a:p>
          <a:p>
            <a:pPr lvl="3">
              <a:buFont typeface="Wingdings" charset="2"/>
              <a:buChar char="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Font typeface="Wingdings" charset="2"/>
              <a:buChar char="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Font typeface="Wingdings" charset="2"/>
              <a:buChar char="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Font typeface="Wingdings" charset="2"/>
              <a:buChar char="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344" name="PlaceHolder 7"/>
          <p:cNvSpPr>
            <a:spLocks noGrp="1"/>
          </p:cNvSpPr>
          <p:nvPr>
            <p:ph type="dt"/>
          </p:nvPr>
        </p:nvSpPr>
        <p:spPr>
          <a:xfrm>
            <a:off x="914040" y="6251400"/>
            <a:ext cx="198108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45" name="PlaceHolder 8"/>
          <p:cNvSpPr>
            <a:spLocks noGrp="1"/>
          </p:cNvSpPr>
          <p:nvPr>
            <p:ph type="ftr"/>
          </p:nvPr>
        </p:nvSpPr>
        <p:spPr>
          <a:xfrm>
            <a:off x="3352320" y="624852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endParaRPr/>
          </a:p>
        </p:txBody>
      </p:sp>
      <p:sp>
        <p:nvSpPr>
          <p:cNvPr id="346" name="PlaceHolder 9"/>
          <p:cNvSpPr>
            <a:spLocks noGrp="1"/>
          </p:cNvSpPr>
          <p:nvPr>
            <p:ph type="sldNum"/>
          </p:nvPr>
        </p:nvSpPr>
        <p:spPr>
          <a:xfrm>
            <a:off x="6781680" y="6248520"/>
            <a:ext cx="19051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CB9CB5E4-F80B-4B98-9145-FA660F9B18AA}" type="slidenum">
              <a:rPr lang="ru-RU" sz="1000">
                <a:solidFill>
                  <a:srgbClr val="000000"/>
                </a:solidFill>
                <a:latin typeface="Times New Roman"/>
                <a:ea typeface="Arial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1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542" name="TextShape 1"/>
          <p:cNvSpPr txBox="1"/>
          <p:nvPr/>
        </p:nvSpPr>
        <p:spPr>
          <a:xfrm>
            <a:off x="731520" y="1712520"/>
            <a:ext cx="7886520" cy="26924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800" b="1" i="1" dirty="0">
                <a:solidFill>
                  <a:srgbClr val="C00000"/>
                </a:solidFill>
                <a:latin typeface="Times New Roman"/>
                <a:ea typeface="Times New Roman"/>
              </a:rPr>
              <a:t>Портрет</a:t>
            </a:r>
            <a:r>
              <a:rPr lang="ru-RU" sz="4800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4800" b="1" i="1" dirty="0">
                <a:solidFill>
                  <a:srgbClr val="C00000"/>
                </a:solidFill>
                <a:latin typeface="Times New Roman"/>
                <a:ea typeface="Times New Roman"/>
              </a:rPr>
              <a:t>будущего 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первоклассник </a:t>
            </a:r>
            <a:r>
              <a:rPr lang="ru-RU" sz="4800" b="1" i="1" dirty="0">
                <a:solidFill>
                  <a:srgbClr val="C00000"/>
                </a:solidFill>
                <a:latin typeface="Times New Roman"/>
                <a:ea typeface="Times New Roman"/>
              </a:rPr>
              <a:t>по ФГОС</a:t>
            </a:r>
            <a:r>
              <a:rPr lang="ru-RU" dirty="0"/>
              <a:t>
</a:t>
            </a:r>
            <a:r>
              <a:rPr lang="ru-RU" sz="2400" b="1" i="1" dirty="0">
                <a:latin typeface="Times New Roman"/>
                <a:cs typeface="Times New Roman"/>
              </a:rPr>
              <a:t>Гаевская</a:t>
            </a:r>
            <a:r>
              <a:rPr lang="ru-RU" sz="2400" b="1" i="1" dirty="0">
                <a:latin typeface="DejaVu Sans"/>
              </a:rPr>
              <a:t> Елена Александровна</a:t>
            </a:r>
          </a:p>
          <a:p>
            <a:pPr algn="ctr">
              <a:lnSpc>
                <a:spcPct val="90000"/>
              </a:lnSpc>
            </a:pPr>
            <a:r>
              <a:rPr lang="ru-RU" sz="2400" b="1" i="1" dirty="0">
                <a:latin typeface="DejaVu Sans"/>
                <a:cs typeface="Times New Roman"/>
              </a:rPr>
              <a:t>МБДОУ " ДСОВ "Солнышко"</a:t>
            </a:r>
          </a:p>
        </p:txBody>
      </p:sp>
      <p:sp>
        <p:nvSpPr>
          <p:cNvPr id="1543" name="TextShape 2"/>
          <p:cNvSpPr txBox="1"/>
          <p:nvPr/>
        </p:nvSpPr>
        <p:spPr>
          <a:xfrm>
            <a:off x="628560" y="1812960"/>
            <a:ext cx="7886880" cy="139392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TextShape 1"/>
          <p:cNvSpPr txBox="1"/>
          <p:nvPr/>
        </p:nvSpPr>
        <p:spPr>
          <a:xfrm>
            <a:off x="457200" y="274320"/>
            <a:ext cx="8229600" cy="755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i="1" dirty="0">
                <a:solidFill>
                  <a:srgbClr val="C00000"/>
                </a:solidFill>
                <a:latin typeface="Times New Roman"/>
                <a:ea typeface="Times New Roman"/>
              </a:rPr>
              <a:t>Математика, счет
</a:t>
            </a:r>
            <a:endParaRPr/>
          </a:p>
        </p:txBody>
      </p:sp>
      <p:sp>
        <p:nvSpPr>
          <p:cNvPr id="1562" name="TextShape 2"/>
          <p:cNvSpPr txBox="1"/>
          <p:nvPr/>
        </p:nvSpPr>
        <p:spPr>
          <a:xfrm>
            <a:off x="457200" y="1095120"/>
            <a:ext cx="8229600" cy="5383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dirty="0">
                <a:latin typeface="Times New Roman"/>
                <a:ea typeface="Times New Roman"/>
              </a:rPr>
              <a:t>Умение считать до ста является необязательным для будущего первоклассника, но базовые знания в области счета у ребенка должны быть.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Необходимые математические представления к 1 классу:</a:t>
            </a:r>
            <a:endParaRPr/>
          </a:p>
          <a:p>
            <a:pPr>
              <a:lnSpc>
                <a:spcPct val="80000"/>
              </a:lnSpc>
              <a:buSzPct val="55000"/>
              <a:buFont typeface="Symbol" charset="2"/>
              <a:buChar char=""/>
            </a:pPr>
            <a:r>
              <a:rPr lang="ru-RU" b="1" dirty="0">
                <a:latin typeface="Times New Roman"/>
                <a:ea typeface="Times New Roman"/>
              </a:rPr>
              <a:t>знать цифры от 0 до 9;</a:t>
            </a:r>
            <a:endParaRPr/>
          </a:p>
          <a:p>
            <a:pPr>
              <a:lnSpc>
                <a:spcPct val="80000"/>
              </a:lnSpc>
              <a:buSzPct val="55000"/>
              <a:buFont typeface="Symbol" charset="2"/>
              <a:buChar char=""/>
            </a:pPr>
            <a:r>
              <a:rPr lang="ru-RU" b="1" dirty="0">
                <a:latin typeface="Times New Roman"/>
                <a:ea typeface="Times New Roman"/>
              </a:rPr>
              <a:t>уметь называть числа в пределах 10 в прямом и обратном порядке (от 5 до 9, от 8 до 4 и т.п.);</a:t>
            </a:r>
            <a:endParaRPr/>
          </a:p>
          <a:p>
            <a:pPr>
              <a:lnSpc>
                <a:spcPct val="80000"/>
              </a:lnSpc>
              <a:buSzPct val="55000"/>
              <a:buFont typeface="Symbol" charset="2"/>
              <a:buChar char=""/>
            </a:pPr>
            <a:r>
              <a:rPr lang="ru-RU" b="1" dirty="0">
                <a:latin typeface="Times New Roman"/>
                <a:ea typeface="Times New Roman"/>
              </a:rPr>
              <a:t>уметь называть число в пределах 10, предшествующее названному и следующее за ним;</a:t>
            </a:r>
            <a:endParaRPr/>
          </a:p>
          <a:p>
            <a:pPr>
              <a:lnSpc>
                <a:spcPct val="80000"/>
              </a:lnSpc>
              <a:buSzPct val="55000"/>
              <a:buFont typeface="Symbol" charset="2"/>
              <a:buChar char=""/>
            </a:pPr>
            <a:r>
              <a:rPr lang="ru-RU" b="1" dirty="0">
                <a:latin typeface="Times New Roman"/>
                <a:ea typeface="Times New Roman"/>
              </a:rPr>
              <a:t>понимать смысл знаков «+», «–», «=», «&gt;», «&lt;» и уметь сравнивать числа от 0 до 10 (2&lt;6, 9=9, 8&gt;3);</a:t>
            </a:r>
            <a:endParaRPr/>
          </a:p>
          <a:p>
            <a:pPr>
              <a:lnSpc>
                <a:spcPct val="80000"/>
              </a:lnSpc>
              <a:buSzPct val="55000"/>
              <a:buFont typeface="Symbol" charset="2"/>
              <a:buChar char=""/>
            </a:pPr>
            <a:r>
              <a:rPr lang="ru-RU" b="1" dirty="0">
                <a:latin typeface="Times New Roman"/>
                <a:ea typeface="Times New Roman"/>
              </a:rPr>
              <a:t>уметь обозначить количество предметов с помощью цифр;</a:t>
            </a:r>
            <a:endParaRPr/>
          </a:p>
          <a:p>
            <a:pPr>
              <a:lnSpc>
                <a:spcPct val="80000"/>
              </a:lnSpc>
              <a:buSzPct val="55000"/>
              <a:buFont typeface="Symbol" charset="2"/>
              <a:buChar char=""/>
            </a:pPr>
            <a:r>
              <a:rPr lang="ru-RU" b="1" dirty="0">
                <a:latin typeface="Times New Roman"/>
                <a:ea typeface="Times New Roman"/>
              </a:rPr>
              <a:t>уметь сравнить количество предметов в двух группах;</a:t>
            </a:r>
            <a:endParaRPr/>
          </a:p>
          <a:p>
            <a:pPr>
              <a:lnSpc>
                <a:spcPct val="80000"/>
              </a:lnSpc>
              <a:buSzPct val="55000"/>
              <a:buFont typeface="Symbol" charset="2"/>
              <a:buChar char=""/>
            </a:pPr>
            <a:r>
              <a:rPr lang="ru-RU" b="1" dirty="0">
                <a:latin typeface="Times New Roman"/>
                <a:ea typeface="Times New Roman"/>
              </a:rPr>
              <a:t>решать и составлять простые задачи на сложение и вычитание в пределах 10;</a:t>
            </a:r>
            <a:endParaRPr/>
          </a:p>
          <a:p>
            <a:pPr>
              <a:lnSpc>
                <a:spcPct val="80000"/>
              </a:lnSpc>
              <a:buSzPct val="55000"/>
              <a:buFont typeface="Symbol" charset="2"/>
              <a:buChar char=""/>
            </a:pPr>
            <a:r>
              <a:rPr lang="ru-RU" b="1" dirty="0">
                <a:latin typeface="Times New Roman"/>
                <a:ea typeface="Times New Roman"/>
              </a:rPr>
              <a:t>знать названия геометрических фигур (круг, квадрат, треугольник, прямоугольник, овал, ромб);</a:t>
            </a:r>
            <a:endParaRPr/>
          </a:p>
          <a:p>
            <a:pPr>
              <a:lnSpc>
                <a:spcPct val="80000"/>
              </a:lnSpc>
              <a:buSzPct val="55000"/>
              <a:buFont typeface="Symbol" charset="2"/>
              <a:buChar char=""/>
            </a:pPr>
            <a:r>
              <a:rPr lang="ru-RU" b="1" dirty="0">
                <a:latin typeface="Times New Roman"/>
                <a:ea typeface="Times New Roman"/>
              </a:rPr>
              <a:t>уметь сравнивать предметы по размеру, форме, цвету и группировать их по этому признаку;</a:t>
            </a:r>
            <a:endParaRPr/>
          </a:p>
          <a:p>
            <a:pPr>
              <a:lnSpc>
                <a:spcPct val="80000"/>
              </a:lnSpc>
              <a:buSzPct val="55000"/>
              <a:buFont typeface="Symbol" charset="2"/>
              <a:buChar char=""/>
            </a:pPr>
            <a:r>
              <a:rPr lang="ru-RU" b="1" dirty="0">
                <a:latin typeface="Times New Roman"/>
                <a:ea typeface="Times New Roman"/>
              </a:rPr>
              <a:t>ориентироваться в понятиях «</a:t>
            </a:r>
            <a:r>
              <a:rPr lang="ru-RU" b="1" dirty="0" err="1">
                <a:latin typeface="Times New Roman"/>
                <a:ea typeface="Times New Roman"/>
              </a:rPr>
              <a:t>лево-право-вверху-внизу</a:t>
            </a:r>
            <a:r>
              <a:rPr lang="ru-RU" b="1" dirty="0">
                <a:latin typeface="Times New Roman"/>
                <a:ea typeface="Times New Roman"/>
              </a:rPr>
              <a:t>», «перед», «между», «за» на листе бумаге в клетку и в пространстве.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endParaRPr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TextShape 1"/>
          <p:cNvSpPr txBox="1"/>
          <p:nvPr/>
        </p:nvSpPr>
        <p:spPr>
          <a:xfrm>
            <a:off x="457200" y="274680"/>
            <a:ext cx="8229600" cy="7048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300" b="1" i="1">
                <a:solidFill>
                  <a:srgbClr val="17375E"/>
                </a:solidFill>
                <a:latin typeface="Times New Roman"/>
                <a:ea typeface="Times New Roman"/>
              </a:rPr>
              <a:t>Моторика, подготовка руки к письму
</a:t>
            </a:r>
            <a:endParaRPr/>
          </a:p>
        </p:txBody>
      </p:sp>
      <p:sp>
        <p:nvSpPr>
          <p:cNvPr id="1564" name="TextShape 2"/>
          <p:cNvSpPr txBox="1"/>
          <p:nvPr/>
        </p:nvSpPr>
        <p:spPr>
          <a:xfrm>
            <a:off x="457200" y="952200"/>
            <a:ext cx="8229600" cy="5538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b="1">
                <a:solidFill>
                  <a:srgbClr val="C00000"/>
                </a:solidFill>
                <a:latin typeface="Times New Roman"/>
                <a:ea typeface="Times New Roman"/>
              </a:rPr>
              <a:t>Будущий первоклассник должен уметь:</a:t>
            </a:r>
            <a:endParaRPr/>
          </a:p>
          <a:p>
            <a:pPr>
              <a:lnSpc>
                <a:spcPct val="80000"/>
              </a:lnSpc>
              <a:buSzPct val="45000"/>
              <a:buFont typeface="Symbol" charset="2"/>
              <a:buChar char=""/>
            </a:pPr>
            <a:r>
              <a:rPr lang="ru-RU" sz="2200" b="1">
                <a:latin typeface="Times New Roman"/>
                <a:ea typeface="Times New Roman"/>
              </a:rPr>
              <a:t>правильно держать карандаш, ручку, кисточку;</a:t>
            </a:r>
            <a:endParaRPr/>
          </a:p>
          <a:p>
            <a:pPr>
              <a:lnSpc>
                <a:spcPct val="80000"/>
              </a:lnSpc>
              <a:buSzPct val="45000"/>
              <a:buFont typeface="Symbol" charset="2"/>
              <a:buChar char=""/>
            </a:pPr>
            <a:r>
              <a:rPr lang="ru-RU" sz="2200" b="1">
                <a:latin typeface="Times New Roman"/>
                <a:ea typeface="Times New Roman"/>
              </a:rPr>
              <a:t>складывать геометрические фигуры из счетных палочек, складывать фигуры по образцу;</a:t>
            </a:r>
            <a:endParaRPr/>
          </a:p>
          <a:p>
            <a:pPr>
              <a:lnSpc>
                <a:spcPct val="80000"/>
              </a:lnSpc>
              <a:buSzPct val="45000"/>
              <a:buFont typeface="Symbol" charset="2"/>
              <a:buChar char=""/>
            </a:pPr>
            <a:r>
              <a:rPr lang="ru-RU" sz="2200" b="1">
                <a:latin typeface="Times New Roman"/>
                <a:ea typeface="Times New Roman"/>
              </a:rPr>
              <a:t>рисовать геометрические фигуры, животных, людей;</a:t>
            </a:r>
            <a:endParaRPr/>
          </a:p>
          <a:p>
            <a:pPr>
              <a:lnSpc>
                <a:spcPct val="80000"/>
              </a:lnSpc>
              <a:buSzPct val="45000"/>
              <a:buFont typeface="Symbol" charset="2"/>
              <a:buChar char=""/>
            </a:pPr>
            <a:r>
              <a:rPr lang="ru-RU" sz="2200" b="1">
                <a:latin typeface="Times New Roman"/>
                <a:ea typeface="Times New Roman"/>
              </a:rPr>
              <a:t>закрашивать карандашом и штриховать фигуры, не выходя за контуры;</a:t>
            </a:r>
            <a:endParaRPr/>
          </a:p>
          <a:p>
            <a:pPr>
              <a:lnSpc>
                <a:spcPct val="80000"/>
              </a:lnSpc>
              <a:buSzPct val="45000"/>
              <a:buFont typeface="Symbol" charset="2"/>
              <a:buChar char=""/>
            </a:pPr>
            <a:r>
              <a:rPr lang="ru-RU" sz="2200" b="1">
                <a:latin typeface="Times New Roman"/>
                <a:ea typeface="Times New Roman"/>
              </a:rPr>
              <a:t>проводить без линейки прямую горизонтальную или вертикальную линию;</a:t>
            </a:r>
            <a:endParaRPr/>
          </a:p>
          <a:p>
            <a:pPr>
              <a:lnSpc>
                <a:spcPct val="80000"/>
              </a:lnSpc>
              <a:buSzPct val="45000"/>
              <a:buFont typeface="Symbol" charset="2"/>
              <a:buChar char=""/>
            </a:pPr>
            <a:r>
              <a:rPr lang="ru-RU" sz="2200" b="1">
                <a:latin typeface="Times New Roman"/>
                <a:ea typeface="Times New Roman"/>
              </a:rPr>
              <a:t>писать по образцу печатные буквы;</a:t>
            </a:r>
            <a:endParaRPr/>
          </a:p>
          <a:p>
            <a:pPr>
              <a:lnSpc>
                <a:spcPct val="80000"/>
              </a:lnSpc>
              <a:buSzPct val="45000"/>
              <a:buFont typeface="Symbol" charset="2"/>
              <a:buChar char=""/>
            </a:pPr>
            <a:r>
              <a:rPr lang="ru-RU" sz="2200" b="1">
                <a:latin typeface="Times New Roman"/>
                <a:ea typeface="Times New Roman"/>
              </a:rPr>
              <a:t>аккуратно вырезать из бумаги (разрезать лист бумаги на полосы или геометрические фигуры – квадраты, прямоугольники, треугольники, круги, овалы, вырезать фигуры по контуру);</a:t>
            </a:r>
            <a:endParaRPr/>
          </a:p>
          <a:p>
            <a:pPr>
              <a:lnSpc>
                <a:spcPct val="80000"/>
              </a:lnSpc>
              <a:buSzPct val="45000"/>
              <a:buFont typeface="Symbol" charset="2"/>
              <a:buChar char=""/>
            </a:pPr>
            <a:r>
              <a:rPr lang="ru-RU" sz="2200" b="1">
                <a:latin typeface="Times New Roman"/>
                <a:ea typeface="Times New Roman"/>
              </a:rPr>
              <a:t>лепить из пластилина и глины;</a:t>
            </a:r>
            <a:endParaRPr/>
          </a:p>
          <a:p>
            <a:pPr>
              <a:lnSpc>
                <a:spcPct val="80000"/>
              </a:lnSpc>
              <a:buSzPct val="45000"/>
              <a:buFont typeface="Symbol" charset="2"/>
              <a:buChar char=""/>
            </a:pPr>
            <a:r>
              <a:rPr lang="ru-RU" sz="2200" b="1">
                <a:latin typeface="Times New Roman"/>
                <a:ea typeface="Times New Roman"/>
              </a:rPr>
              <a:t>клеить и делать аппликации из цветной бумаги.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endParaRPr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TextShape 1"/>
          <p:cNvSpPr txBox="1"/>
          <p:nvPr/>
        </p:nvSpPr>
        <p:spPr>
          <a:xfrm>
            <a:off x="457200" y="274680"/>
            <a:ext cx="8229600" cy="8208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600" b="1" i="1">
                <a:solidFill>
                  <a:srgbClr val="17375E"/>
                </a:solidFill>
                <a:latin typeface="Times New Roman"/>
                <a:ea typeface="Times New Roman"/>
              </a:rPr>
              <a:t>Окружающий мир
</a:t>
            </a:r>
            <a:endParaRPr/>
          </a:p>
        </p:txBody>
      </p:sp>
      <p:sp>
        <p:nvSpPr>
          <p:cNvPr id="1566" name="TextShape 2"/>
          <p:cNvSpPr txBox="1"/>
          <p:nvPr/>
        </p:nvSpPr>
        <p:spPr>
          <a:xfrm>
            <a:off x="457200" y="1197000"/>
            <a:ext cx="8229600" cy="4929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Font typeface="Arial"/>
              <a:buChar char="•"/>
            </a:pPr>
            <a:r>
              <a:rPr lang="ru-RU" sz="2000" b="1">
                <a:solidFill>
                  <a:srgbClr val="272727"/>
                </a:solidFill>
                <a:latin typeface="Times New Roman"/>
                <a:ea typeface="Times New Roman"/>
              </a:rPr>
              <a:t>Рассмотрим, что должен знать первоклассник, идя в школу, об окружающем мире. </a:t>
            </a:r>
            <a:r>
              <a:rPr lang="ru-RU" sz="2000" b="1">
                <a:solidFill>
                  <a:srgbClr val="C00000"/>
                </a:solidFill>
                <a:latin typeface="Times New Roman"/>
                <a:ea typeface="Times New Roman"/>
              </a:rPr>
              <a:t>Ребенку необходимо:</a:t>
            </a:r>
            <a:endParaRPr/>
          </a:p>
          <a:p>
            <a:pPr>
              <a:lnSpc>
                <a:spcPct val="80000"/>
              </a:lnSpc>
              <a:buSzPct val="50000"/>
              <a:buFont typeface="Symbol" charset="2"/>
              <a:buChar char=""/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различать домашних и диких животных, уметь называть детенышей животных, знать, какие животные обитают на юге, а какие – на севере;</a:t>
            </a:r>
            <a:endParaRPr/>
          </a:p>
          <a:p>
            <a:pPr>
              <a:lnSpc>
                <a:spcPct val="80000"/>
              </a:lnSpc>
              <a:buSzPct val="50000"/>
              <a:buFont typeface="Symbol" charset="2"/>
              <a:buChar char=""/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называть несколько зимующих и перелетных птиц, различать птиц по внешнему виду (дятел, воробей, голубь, ворона и т.д.);</a:t>
            </a:r>
            <a:endParaRPr/>
          </a:p>
          <a:p>
            <a:pPr>
              <a:lnSpc>
                <a:spcPct val="80000"/>
              </a:lnSpc>
              <a:buSzPct val="50000"/>
              <a:buFont typeface="Symbol" charset="2"/>
              <a:buChar char=""/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знать и различать растения, характерные для родного края, и называть их особенности (ель, береза, сосна, лиственница, подсолнух, клевер, ромашка и т.п.);</a:t>
            </a:r>
            <a:endParaRPr/>
          </a:p>
          <a:p>
            <a:pPr>
              <a:lnSpc>
                <a:spcPct val="80000"/>
              </a:lnSpc>
              <a:buSzPct val="50000"/>
              <a:buFont typeface="Symbol" charset="2"/>
              <a:buChar char=""/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знать названия 2-3 комнатных растений;</a:t>
            </a:r>
            <a:endParaRPr/>
          </a:p>
          <a:p>
            <a:pPr>
              <a:lnSpc>
                <a:spcPct val="80000"/>
              </a:lnSpc>
              <a:buSzPct val="50000"/>
              <a:buFont typeface="Symbol" charset="2"/>
              <a:buChar char=""/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знать названия овощей, фруктов, ягод;</a:t>
            </a:r>
            <a:endParaRPr/>
          </a:p>
          <a:p>
            <a:pPr>
              <a:lnSpc>
                <a:spcPct val="80000"/>
              </a:lnSpc>
              <a:buSzPct val="50000"/>
              <a:buFont typeface="Symbol" charset="2"/>
              <a:buChar char=""/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иметь представление о различных природных явлениях;</a:t>
            </a:r>
            <a:endParaRPr/>
          </a:p>
          <a:p>
            <a:pPr>
              <a:lnSpc>
                <a:spcPct val="80000"/>
              </a:lnSpc>
              <a:buSzPct val="50000"/>
              <a:buFont typeface="Symbol" charset="2"/>
              <a:buChar char=""/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</a:rPr>
              <a:t>называть в правильной последовательности – дни недели, месяцы, времена года, а также знать основные приметы каждого времени года (весна – распускаются почки на деревьях, тает снег, появляются первые цветы), стихи и загадки о временах года.</a:t>
            </a:r>
            <a:endParaRPr/>
          </a:p>
          <a:p>
            <a:pPr>
              <a:lnSpc>
                <a:spcPct val="80000"/>
              </a:lnSpc>
              <a:buFont typeface="Arial"/>
              <a:buChar char="•"/>
            </a:pPr>
            <a:endParaRPr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Calibri"/>
              </a:rPr>
              <a:t>Спасибо за внимание!</a:t>
            </a:r>
            <a:endParaRPr/>
          </a:p>
        </p:txBody>
      </p:sp>
      <p:pic>
        <p:nvPicPr>
          <p:cNvPr id="1568" name="Picture 3" descr="D:\клипарты\школа\school216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0600" y="1271520"/>
            <a:ext cx="4762800" cy="431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4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545" name="TextShape 1"/>
          <p:cNvSpPr txBox="1"/>
          <p:nvPr/>
        </p:nvSpPr>
        <p:spPr>
          <a:xfrm>
            <a:off x="914400" y="27756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r>
              <a:rPr lang="ru-RU" sz="3800" b="1" i="1" dirty="0">
                <a:solidFill>
                  <a:srgbClr val="000000"/>
                </a:solidFill>
                <a:latin typeface="Times New Roman"/>
              </a:rPr>
              <a:t>Особенности современного ребенка :</a:t>
            </a:r>
            <a:endParaRPr/>
          </a:p>
        </p:txBody>
      </p:sp>
      <p:sp>
        <p:nvSpPr>
          <p:cNvPr id="1546" name="TextShape 2"/>
          <p:cNvSpPr txBox="1"/>
          <p:nvPr/>
        </p:nvSpPr>
        <p:spPr>
          <a:xfrm>
            <a:off x="2286000" y="1356840"/>
            <a:ext cx="6400800" cy="5286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buSzPct val="90000"/>
              <a:buFont typeface="Wingdings" charset="2"/>
              <a:buChar char=""/>
            </a:pPr>
            <a:r>
              <a:rPr lang="ru-RU" dirty="0">
                <a:solidFill>
                  <a:srgbClr val="1C1C0F"/>
                </a:solidFill>
                <a:latin typeface="Arial"/>
              </a:rPr>
              <a:t>У детей </a:t>
            </a:r>
            <a:r>
              <a:rPr lang="ru-RU" b="1" dirty="0">
                <a:solidFill>
                  <a:srgbClr val="1C1C0F"/>
                </a:solidFill>
                <a:latin typeface="Arial"/>
              </a:rPr>
              <a:t>большие различия</a:t>
            </a:r>
            <a:r>
              <a:rPr lang="ru-RU" dirty="0">
                <a:solidFill>
                  <a:srgbClr val="1C1C0F"/>
                </a:solidFill>
                <a:latin typeface="Arial"/>
              </a:rPr>
              <a:t> паспортного и физиологического развития. Сегодня нет ни одного класса, где был бы ровный контингент учащихся.</a:t>
            </a:r>
            <a:endParaRPr/>
          </a:p>
          <a:p>
            <a:pPr>
              <a:lnSpc>
                <a:spcPct val="80000"/>
              </a:lnSpc>
              <a:buSzPct val="90000"/>
              <a:buFont typeface="Wingdings" charset="2"/>
              <a:buChar char=""/>
            </a:pPr>
            <a:r>
              <a:rPr lang="ru-RU" dirty="0">
                <a:solidFill>
                  <a:srgbClr val="1C1C0F"/>
                </a:solidFill>
                <a:latin typeface="Arial"/>
              </a:rPr>
              <a:t>У детей </a:t>
            </a:r>
            <a:r>
              <a:rPr lang="ru-RU" b="1" dirty="0">
                <a:solidFill>
                  <a:srgbClr val="1C1C0F"/>
                </a:solidFill>
                <a:latin typeface="Arial"/>
              </a:rPr>
              <a:t>обширная информированность</a:t>
            </a:r>
            <a:r>
              <a:rPr lang="ru-RU" dirty="0">
                <a:solidFill>
                  <a:srgbClr val="1C1C0F"/>
                </a:solidFill>
                <a:latin typeface="Arial"/>
              </a:rPr>
              <a:t> практически по любым вопросам. Но она совершенно бессистемна.</a:t>
            </a:r>
            <a:endParaRPr/>
          </a:p>
          <a:p>
            <a:pPr>
              <a:lnSpc>
                <a:spcPct val="80000"/>
              </a:lnSpc>
              <a:buSzPct val="90000"/>
              <a:buFont typeface="Wingdings" charset="2"/>
              <a:buChar char=""/>
            </a:pPr>
            <a:r>
              <a:rPr lang="ru-RU" dirty="0">
                <a:solidFill>
                  <a:srgbClr val="1C1C0F"/>
                </a:solidFill>
                <a:latin typeface="Arial"/>
              </a:rPr>
              <a:t>У современных детей </a:t>
            </a:r>
            <a:r>
              <a:rPr lang="ru-RU" b="1" dirty="0">
                <a:solidFill>
                  <a:srgbClr val="1C1C0F"/>
                </a:solidFill>
                <a:latin typeface="Arial"/>
              </a:rPr>
              <a:t>сильнее ощущение своего «Я</a:t>
            </a:r>
            <a:r>
              <a:rPr lang="ru-RU" dirty="0">
                <a:solidFill>
                  <a:srgbClr val="1C1C0F"/>
                </a:solidFill>
                <a:latin typeface="Arial"/>
              </a:rPr>
              <a:t>» и более свободное независимое поведение. Высокий уровень самооценки.</a:t>
            </a:r>
            <a:endParaRPr/>
          </a:p>
          <a:p>
            <a:pPr>
              <a:lnSpc>
                <a:spcPct val="80000"/>
              </a:lnSpc>
              <a:buSzPct val="90000"/>
              <a:buFont typeface="Wingdings" charset="2"/>
              <a:buChar char=""/>
            </a:pPr>
            <a:r>
              <a:rPr lang="ru-RU" dirty="0">
                <a:solidFill>
                  <a:srgbClr val="1C1C0F"/>
                </a:solidFill>
                <a:latin typeface="Arial"/>
              </a:rPr>
              <a:t>Наличие </a:t>
            </a:r>
            <a:r>
              <a:rPr lang="ru-RU" b="1" dirty="0">
                <a:solidFill>
                  <a:srgbClr val="1C1C0F"/>
                </a:solidFill>
                <a:latin typeface="Arial"/>
              </a:rPr>
              <a:t>недоверчивост</a:t>
            </a:r>
            <a:r>
              <a:rPr lang="ru-RU" dirty="0">
                <a:solidFill>
                  <a:srgbClr val="1C1C0F"/>
                </a:solidFill>
                <a:latin typeface="Arial"/>
              </a:rPr>
              <a:t>и к словам и поступкам взрослых. Нет веры во всё сказанное ими. Авторитет – не тот!</a:t>
            </a:r>
            <a:endParaRPr/>
          </a:p>
          <a:p>
            <a:pPr>
              <a:lnSpc>
                <a:spcPct val="80000"/>
              </a:lnSpc>
              <a:buSzPct val="90000"/>
              <a:buFont typeface="Wingdings" charset="2"/>
              <a:buChar char=""/>
            </a:pPr>
            <a:r>
              <a:rPr lang="ru-RU" dirty="0">
                <a:solidFill>
                  <a:srgbClr val="1C1C0F"/>
                </a:solidFill>
                <a:latin typeface="Arial"/>
              </a:rPr>
              <a:t>У современных детей более </a:t>
            </a:r>
            <a:r>
              <a:rPr lang="ru-RU" b="1" dirty="0">
                <a:solidFill>
                  <a:srgbClr val="1C1C0F"/>
                </a:solidFill>
                <a:latin typeface="Arial"/>
              </a:rPr>
              <a:t>слабое здоровье.</a:t>
            </a:r>
            <a:endParaRPr/>
          </a:p>
          <a:p>
            <a:pPr>
              <a:lnSpc>
                <a:spcPct val="80000"/>
              </a:lnSpc>
              <a:buSzPct val="90000"/>
              <a:buFont typeface="Wingdings" charset="2"/>
              <a:buChar char=""/>
            </a:pPr>
            <a:r>
              <a:rPr lang="ru-RU" dirty="0">
                <a:solidFill>
                  <a:srgbClr val="1C1C0F"/>
                </a:solidFill>
                <a:latin typeface="Arial"/>
              </a:rPr>
              <a:t>Они в большинстве своём </a:t>
            </a:r>
            <a:r>
              <a:rPr lang="ru-RU" b="1" dirty="0">
                <a:solidFill>
                  <a:srgbClr val="1C1C0F"/>
                </a:solidFill>
                <a:latin typeface="Arial"/>
              </a:rPr>
              <a:t>перестали играть</a:t>
            </a:r>
            <a:r>
              <a:rPr lang="ru-RU" dirty="0">
                <a:solidFill>
                  <a:srgbClr val="1C1C0F"/>
                </a:solidFill>
                <a:latin typeface="Arial"/>
              </a:rPr>
              <a:t> в коллективные «дворовые» игры. Их заменили телевизоры, компьютеры. И как следствие  - дети приходят в школу не обладая навыками общения со сверстниками, плохо понимают, как себя вести, какие существуют нормы поведения в обществе.</a:t>
            </a:r>
            <a:endParaRPr/>
          </a:p>
        </p:txBody>
      </p:sp>
      <p:pic>
        <p:nvPicPr>
          <p:cNvPr id="1547" name="Picture 4" descr="MCj03981490000[1]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01000" y="285840"/>
            <a:ext cx="1143000" cy="112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>
                                            <p:txEl>
                                              <p:pRg st="0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1546">
                                            <p:txEl>
                                              <p:pRg st="0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>
                                            <p:txEl>
                                              <p:pRg st="135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6" dur="500"/>
                                        <p:tgtEl>
                                          <p:spTgt spid="1546">
                                            <p:txEl>
                                              <p:pRg st="135" end="2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>
                                            <p:txEl>
                                              <p:pRg st="232" end="3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1546">
                                            <p:txEl>
                                              <p:pRg st="232" end="3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>
                                            <p:txEl>
                                              <p:pRg st="349" end="4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546">
                                            <p:txEl>
                                              <p:pRg st="349" end="4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>
                                            <p:txEl>
                                              <p:pRg st="454" end="4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5" dur="500"/>
                                        <p:tgtEl>
                                          <p:spTgt spid="1546">
                                            <p:txEl>
                                              <p:pRg st="454" end="4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>
                                            <p:txEl>
                                              <p:pRg st="497" end="7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8" dur="500"/>
                                        <p:tgtEl>
                                          <p:spTgt spid="1546">
                                            <p:txEl>
                                              <p:pRg st="497" end="7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8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549" name="CustomShape 1"/>
          <p:cNvSpPr/>
          <p:nvPr/>
        </p:nvSpPr>
        <p:spPr>
          <a:xfrm>
            <a:off x="390600" y="25560"/>
            <a:ext cx="9144000" cy="707760"/>
          </a:xfrm>
          <a:prstGeom prst="rect">
            <a:avLst/>
          </a:prstGeom>
          <a:noFill/>
          <a:ln>
            <a:noFill/>
          </a:ln>
        </p:spPr>
      </p:sp>
      <p:sp>
        <p:nvSpPr>
          <p:cNvPr id="1550" name="CustomShape 2"/>
          <p:cNvSpPr/>
          <p:nvPr/>
        </p:nvSpPr>
        <p:spPr>
          <a:xfrm>
            <a:off x="390600" y="2138400"/>
            <a:ext cx="6216480" cy="4480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«Быть готовым к школе – не значит уметь читать, писать и считать.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  Быть готовым к школе – значит быть готовым всему этому научиться».</a:t>
            </a:r>
            <a:endParaRPr/>
          </a:p>
          <a:p>
            <a:pPr>
              <a:lnSpc>
                <a:spcPct val="100000"/>
              </a:lnSpc>
            </a:pPr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                                                      </a:t>
            </a:r>
            <a:r>
              <a:rPr lang="ru-RU" sz="3200" b="1" i="1" dirty="0">
                <a:latin typeface="Times New Roman"/>
                <a:ea typeface="Times New Roman"/>
              </a:rPr>
              <a:t>                                      ( </a:t>
            </a:r>
            <a:r>
              <a:rPr lang="ru-RU" sz="3200" b="1" i="1" dirty="0" err="1">
                <a:latin typeface="Times New Roman"/>
                <a:ea typeface="Times New Roman"/>
              </a:rPr>
              <a:t>Венгер</a:t>
            </a:r>
            <a:r>
              <a:rPr lang="ru-RU" sz="3200" b="1" i="1">
                <a:latin typeface="Times New Roman"/>
                <a:ea typeface="Times New Roman"/>
              </a:rPr>
              <a:t> Л.А.)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TextBox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4050" y="2286000"/>
            <a:ext cx="2833375" cy="2048412"/>
          </a:xfrm>
          <a:prstGeom prst="rect">
            <a:avLst/>
          </a:prstGeom>
          <a:ln>
            <a:noFill/>
          </a:ln>
        </p:spPr>
      </p:pic>
      <p:pic>
        <p:nvPicPr>
          <p:cNvPr id="1551" name="Picture 2" descr="F:\10173731_1597245570489084_2802337985207923378_n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333" y="186906"/>
            <a:ext cx="7766280" cy="666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вал 3"/>
          <p:cNvSpPr/>
          <p:nvPr/>
        </p:nvSpPr>
        <p:spPr>
          <a:xfrm>
            <a:off x="2971800" y="2057400"/>
            <a:ext cx="32766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Портрет</a:t>
            </a:r>
          </a:p>
          <a:p>
            <a:pPr algn="ctr"/>
            <a:r>
              <a:rPr lang="ru-RU" dirty="0" smtClean="0"/>
              <a:t>Будущего</a:t>
            </a:r>
          </a:p>
          <a:p>
            <a:pPr algn="ctr"/>
            <a:r>
              <a:rPr lang="ru-RU" dirty="0" smtClean="0"/>
              <a:t>первоклассника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2000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 additive="repl">
                                        <p:cTn id="10" dur="20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3" name="Table 1"/>
          <p:cNvGraphicFramePr/>
          <p:nvPr/>
        </p:nvGraphicFramePr>
        <p:xfrm>
          <a:off x="412920" y="1712880"/>
          <a:ext cx="8358120" cy="5334888"/>
        </p:xfrm>
        <a:graphic>
          <a:graphicData uri="http://schemas.openxmlformats.org/drawingml/2006/table">
            <a:tbl>
              <a:tblPr/>
              <a:tblGrid>
                <a:gridCol w="2282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5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2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libri"/>
                        </a:rPr>
                        <a:t>Физически развитый,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/>
                        </a:rPr>
                        <a:t>овладевший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libri"/>
                        </a:rPr>
                        <a:t>основными культурно-гигиеническими навыками.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>
                          <a:solidFill>
                            <a:srgbClr val="071215"/>
                          </a:solidFill>
                          <a:latin typeface="Calibri"/>
                        </a:rPr>
                        <a:t>Ребенок достиг максимально возможного уровня гармоничного физического развития (с учетом индивидуальных данных). У него сформированы основные физические качества и потребность в двигательной активности. Самостоятельно выполняет доступные возрасту гигиенические процедуры, соблюдает элементарные правила здорового образа жизни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libri"/>
                        </a:rPr>
                        <a:t>Любознательный, активный.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>
                          <a:solidFill>
                            <a:srgbClr val="071215"/>
                          </a:solidFill>
                          <a:latin typeface="Calibri"/>
                        </a:rPr>
                        <a:t>Ребенок интересуется новым, неизвестным в окружающем мире (мире предметов и вещей, мире отношений и своем внутреннем мире). Задает вопросы взрослому, любит экспериментировать. Способен самостоятельно действовать (в повседневной жизни, в различных видах детской деятельности). В случаях затруднений обращается за помощью к взрослому. Принимает живое, заинтересованное участие в образовательном процессе.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libri"/>
                        </a:rPr>
                        <a:t>Эмоционально отзывчивый. 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solidFill>
                            <a:srgbClr val="071215"/>
                          </a:solidFill>
                          <a:latin typeface="Calibri"/>
                        </a:rPr>
                        <a:t>Откликается на эмоции близких людей и друзей. Сопереживает персонажам сказок, историй, рассказов. Эмоционально реагирует на произведения изобразительного искусства,  музыкальные и художественные произведения, мир природы.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54" name="TextShape 2"/>
          <p:cNvSpPr txBox="1"/>
          <p:nvPr/>
        </p:nvSpPr>
        <p:spPr>
          <a:xfrm>
            <a:off x="685440" y="102960"/>
            <a:ext cx="7775640" cy="17254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400" b="1">
                <a:solidFill>
                  <a:srgbClr val="272727"/>
                </a:solidFill>
                <a:latin typeface="Times New Roman"/>
                <a:ea typeface="Times New Roman"/>
              </a:rPr>
              <a:t>Примерные характеристики выпускника детского сада, т.е. ребенка, поступающего в 1 класс, согласно ФГОС – федеральному государственному образовательному стандарту</a:t>
            </a:r>
            <a:r>
              <a:rPr lang="ru-RU" sz="2400">
                <a:solidFill>
                  <a:srgbClr val="272727"/>
                </a:solidFill>
                <a:latin typeface="Times New Roman"/>
                <a:ea typeface="Times New Roman"/>
              </a:rPr>
              <a:t>.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</a:rPr>
              <a:t>
</a:t>
            </a:r>
            <a:endParaRPr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5" name="Table 1"/>
          <p:cNvGraphicFramePr/>
          <p:nvPr/>
        </p:nvGraphicFramePr>
        <p:xfrm>
          <a:off x="347760" y="282600"/>
          <a:ext cx="8294760" cy="7004304"/>
        </p:xfrm>
        <a:graphic>
          <a:graphicData uri="http://schemas.openxmlformats.org/drawingml/2006/table">
            <a:tbl>
              <a:tblPr/>
              <a:tblGrid>
                <a:gridCol w="2579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3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latin typeface="Calibri"/>
                        </a:rPr>
                        <a:t>Овладевший средствами общения и способами взаимодействия со взрослыми и сверстниками.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/>
                        </a:rPr>
                        <a:t>Адекватно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libri"/>
                        </a:rPr>
                        <a:t>использует вербальные  и невербальные средства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/>
                        </a:rPr>
                        <a:t>общения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alibri"/>
                        </a:rPr>
                        <a:t>, владеет диалогической речью и конструктивными способами взаимодействия с детьми и взрослыми (договаривается, обменивается предметами, распределяет действия при сотрудничестве). Способен изменять стиль общения со взрослым или сверстником, в зависимости от ситуации.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latin typeface="Calibri"/>
                        </a:rPr>
                        <a:t>Способный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поведения.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Поведение ребенка преимущественно определяется не сиюминутными желаниями и потребностями, а требованиями со стороны взрослых и первичными ценностными представлениями  о том «что такое хорошо и что такое плохо». Ребенок способен планировать свои действия, направленные на достижение конкретной цели. Соблюдает правила поведения на улице (дорожные правила), в общественных местах (транспорте, магазине, поликлинике, театре и др.)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3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latin typeface="Calibri"/>
                        </a:rPr>
                        <a:t>Способный решать интеллектуальные и личностные задачи  (проблемы), адекватные возрасту.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</a:rPr>
                        <a:t>Ребенок может применять самостоятельно усвоенные знания и способы деятельности для решения новых задач (проблем), поставленных как взрослым, так и им самим; в зависимости от ситуации может преобразовывать способы решения задач (проблем). Ребенок способен предложить собственный замысел и воплотить его в рисунке, постройке, рассказе и др.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6" name="Table 1"/>
          <p:cNvGraphicFramePr/>
          <p:nvPr/>
        </p:nvGraphicFramePr>
        <p:xfrm>
          <a:off x="244440" y="566640"/>
          <a:ext cx="8448840" cy="6235320"/>
        </p:xfrm>
        <a:graphic>
          <a:graphicData uri="http://schemas.openxmlformats.org/drawingml/2006/table">
            <a:tbl>
              <a:tblPr/>
              <a:tblGrid>
                <a:gridCol w="262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libri"/>
                        </a:rPr>
                        <a:t>Имеющий первичные представления о себе, семье, обществе, государстве, мире и природе. 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Calibri"/>
                        </a:rPr>
                        <a:t>Ребенок имеет представление о себе, собственной принадлежности и принадлежности других людей к определенному полу; о составе семьи, родственных отношениях и взаимосвязях, распределении семейных обязанностей, семейных традициях;  об обществе, его культурных ценностях; о государстве и принадлежности к нему; о мире.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2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libri"/>
                        </a:rPr>
                        <a:t>Овладевший универсальными предпосылками учебной деятельности.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Calibri"/>
                        </a:rPr>
                        <a:t>Овладевший умениями работать по правилу и по образцу, слушать взрослого и выполнять его инструкции.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libri"/>
                        </a:rPr>
                        <a:t>Овладевший необходимыми умениями и навыками.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  <a:latin typeface="Calibri"/>
                        </a:rPr>
                        <a:t>У ребенка сформированы умения и навыки, необходимые для осуществления различных видов детской деятельности.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TextShape 1"/>
          <p:cNvSpPr txBox="1"/>
          <p:nvPr/>
        </p:nvSpPr>
        <p:spPr>
          <a:xfrm>
            <a:off x="457200" y="103320"/>
            <a:ext cx="8229600" cy="8618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000" b="1" i="1" dirty="0">
                <a:latin typeface="Times New Roman"/>
                <a:ea typeface="Times New Roman"/>
              </a:rPr>
              <a:t>Общий кругозор
</a:t>
            </a:r>
            <a:endParaRPr/>
          </a:p>
        </p:txBody>
      </p:sp>
      <p:sp>
        <p:nvSpPr>
          <p:cNvPr id="1558" name="TextShape 2"/>
          <p:cNvSpPr txBox="1"/>
          <p:nvPr/>
        </p:nvSpPr>
        <p:spPr>
          <a:xfrm>
            <a:off x="457200" y="888480"/>
            <a:ext cx="8229600" cy="5821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272727"/>
                </a:solidFill>
                <a:latin typeface="Times New Roman"/>
                <a:ea typeface="Times New Roman"/>
              </a:rPr>
              <a:t>7-летний ребенок уже достаточно развит, чтобы без запинки назвать:</a:t>
            </a:r>
            <a:endParaRPr/>
          </a:p>
          <a:p>
            <a:pPr>
              <a:lnSpc>
                <a:spcPct val="100000"/>
              </a:lnSpc>
              <a:buSzPct val="55000"/>
              <a:buFont typeface="Symbol" charset="2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свое имя, фамилию и отчество;</a:t>
            </a:r>
            <a:endParaRPr/>
          </a:p>
          <a:p>
            <a:pPr>
              <a:lnSpc>
                <a:spcPct val="100000"/>
              </a:lnSpc>
              <a:buSzPct val="55000"/>
              <a:buFont typeface="Symbol" charset="2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свой возраст и дату рождения;</a:t>
            </a:r>
            <a:endParaRPr/>
          </a:p>
          <a:p>
            <a:pPr>
              <a:lnSpc>
                <a:spcPct val="100000"/>
              </a:lnSpc>
              <a:buSzPct val="55000"/>
              <a:buFont typeface="Symbol" charset="2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фамилию, имя и отчество родителей, их род занятий и место работы;</a:t>
            </a:r>
            <a:endParaRPr/>
          </a:p>
          <a:p>
            <a:pPr>
              <a:lnSpc>
                <a:spcPct val="100000"/>
              </a:lnSpc>
              <a:buSzPct val="55000"/>
              <a:buFont typeface="Symbol" charset="2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имена других членов семьи и кем они ему приходятся;</a:t>
            </a:r>
            <a:endParaRPr/>
          </a:p>
          <a:p>
            <a:pPr>
              <a:lnSpc>
                <a:spcPct val="100000"/>
              </a:lnSpc>
              <a:buSzPct val="55000"/>
              <a:buFont typeface="Symbol" charset="2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свой адрес – город/поселок/деревню, улицу, дом, подъезд, этаж, квартиру – и номер домашнего телефона (если есть);</a:t>
            </a:r>
            <a:endParaRPr/>
          </a:p>
          <a:p>
            <a:pPr>
              <a:lnSpc>
                <a:spcPct val="100000"/>
              </a:lnSpc>
              <a:buSzPct val="55000"/>
              <a:buFont typeface="Symbol" charset="2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страну, в которой живет, и ее столицу;</a:t>
            </a:r>
            <a:endParaRPr/>
          </a:p>
          <a:p>
            <a:pPr>
              <a:lnSpc>
                <a:spcPct val="100000"/>
              </a:lnSpc>
              <a:buSzPct val="55000"/>
              <a:buFont typeface="Symbol" charset="2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основные достопримечательности своего города/поселка/деревни;</a:t>
            </a:r>
            <a:endParaRPr/>
          </a:p>
          <a:p>
            <a:pPr>
              <a:lnSpc>
                <a:spcPct val="100000"/>
              </a:lnSpc>
              <a:buSzPct val="55000"/>
              <a:buFont typeface="Symbol" charset="2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основные цвета и их оттенки;</a:t>
            </a:r>
            <a:endParaRPr/>
          </a:p>
          <a:p>
            <a:pPr>
              <a:lnSpc>
                <a:spcPct val="100000"/>
              </a:lnSpc>
              <a:buSzPct val="55000"/>
              <a:buFont typeface="Symbol" charset="2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части тела человека;</a:t>
            </a:r>
            <a:endParaRPr/>
          </a:p>
          <a:p>
            <a:pPr>
              <a:lnSpc>
                <a:spcPct val="100000"/>
              </a:lnSpc>
              <a:buSzPct val="55000"/>
              <a:buFont typeface="Symbol" charset="2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предметы одежды, обуви, головные уборы (и понимать разницу между ними);</a:t>
            </a:r>
            <a:endParaRPr/>
          </a:p>
          <a:p>
            <a:pPr>
              <a:lnSpc>
                <a:spcPct val="100000"/>
              </a:lnSpc>
              <a:buSzPct val="55000"/>
              <a:buFont typeface="Symbol" charset="2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профессии, виды спорта;</a:t>
            </a:r>
            <a:endParaRPr/>
          </a:p>
          <a:p>
            <a:pPr>
              <a:lnSpc>
                <a:spcPct val="100000"/>
              </a:lnSpc>
              <a:buSzPct val="55000"/>
              <a:buFont typeface="Symbol" charset="2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виды наземного, водного, воздушного транспорта;</a:t>
            </a:r>
            <a:endParaRPr/>
          </a:p>
          <a:p>
            <a:pPr>
              <a:lnSpc>
                <a:spcPct val="100000"/>
              </a:lnSpc>
              <a:buSzPct val="55000"/>
              <a:buFont typeface="Symbol" charset="2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известные русские народные сказки;</a:t>
            </a:r>
            <a:endParaRPr/>
          </a:p>
          <a:p>
            <a:pPr>
              <a:lnSpc>
                <a:spcPct val="100000"/>
              </a:lnSpc>
              <a:buSzPct val="55000"/>
              <a:buFont typeface="Symbol" charset="2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великих русских поэтов и писателей (Пушкин А.С., Толстой Л.Н., Тютчев Ф.И., Есенин С.А. и др.) и их самые известные произведения.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TextShape 1"/>
          <p:cNvSpPr txBox="1"/>
          <p:nvPr/>
        </p:nvSpPr>
        <p:spPr>
          <a:xfrm>
            <a:off x="456840" y="128160"/>
            <a:ext cx="8248680" cy="1236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2800" b="1" i="1" dirty="0">
                <a:solidFill>
                  <a:srgbClr val="C00000"/>
                </a:solidFill>
                <a:latin typeface="Times New Roman"/>
                <a:ea typeface="Times New Roman"/>
              </a:rPr>
              <a:t>Развитие речи (русский язык, подготовка к освоению грамоты)
</a:t>
            </a:r>
            <a:endParaRPr/>
          </a:p>
        </p:txBody>
      </p:sp>
      <p:sp>
        <p:nvSpPr>
          <p:cNvPr id="1560" name="TextShape 2"/>
          <p:cNvSpPr txBox="1"/>
          <p:nvPr/>
        </p:nvSpPr>
        <p:spPr>
          <a:xfrm>
            <a:off x="244080" y="1017360"/>
            <a:ext cx="8526600" cy="56926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400" b="1" dirty="0">
                <a:latin typeface="Times New Roman"/>
                <a:ea typeface="Times New Roman"/>
              </a:rPr>
              <a:t>Уровень развития речи является основой для последующего овладения грамотой – т.е. для чтения и письма. </a:t>
            </a:r>
            <a:r>
              <a:rPr lang="ru-RU" sz="1400" b="1" dirty="0">
                <a:solidFill>
                  <a:srgbClr val="C00000"/>
                </a:solidFill>
                <a:latin typeface="Times New Roman"/>
                <a:ea typeface="Times New Roman"/>
              </a:rPr>
              <a:t>Будущий первоклассник должен уметь:</a:t>
            </a:r>
            <a:endParaRPr/>
          </a:p>
          <a:p>
            <a:pPr>
              <a:lnSpc>
                <a:spcPct val="100000"/>
              </a:lnSpc>
              <a:buSzPct val="71000"/>
              <a:buFont typeface="Symbol" charset="2"/>
              <a:buChar char=""/>
            </a:pPr>
            <a:r>
              <a:rPr lang="ru-RU" sz="1400" b="1" dirty="0">
                <a:latin typeface="Times New Roman"/>
                <a:ea typeface="Times New Roman"/>
              </a:rPr>
              <a:t>четко произносить все звуки, иметь хорошую артикуляцию;</a:t>
            </a:r>
            <a:endParaRPr/>
          </a:p>
          <a:p>
            <a:pPr>
              <a:lnSpc>
                <a:spcPct val="100000"/>
              </a:lnSpc>
              <a:buSzPct val="71000"/>
              <a:buFont typeface="Symbol" charset="2"/>
              <a:buChar char=""/>
            </a:pPr>
            <a:r>
              <a:rPr lang="ru-RU" sz="1400" b="1" dirty="0">
                <a:latin typeface="Times New Roman"/>
                <a:ea typeface="Times New Roman"/>
              </a:rPr>
              <a:t>выделять определенный звук в слове интонацией;</a:t>
            </a:r>
            <a:endParaRPr/>
          </a:p>
          <a:p>
            <a:pPr>
              <a:lnSpc>
                <a:spcPct val="100000"/>
              </a:lnSpc>
              <a:buSzPct val="71000"/>
              <a:buFont typeface="Symbol" charset="2"/>
              <a:buChar char=""/>
            </a:pPr>
            <a:r>
              <a:rPr lang="ru-RU" sz="1400" b="1" dirty="0">
                <a:latin typeface="Times New Roman"/>
                <a:ea typeface="Times New Roman"/>
              </a:rPr>
              <a:t>определять место звука в слове (находится в начале, середине или конце слова);</a:t>
            </a:r>
            <a:endParaRPr/>
          </a:p>
          <a:p>
            <a:pPr>
              <a:lnSpc>
                <a:spcPct val="100000"/>
              </a:lnSpc>
              <a:buSzPct val="71000"/>
              <a:buFont typeface="Symbol" charset="2"/>
              <a:buChar char=""/>
            </a:pPr>
            <a:r>
              <a:rPr lang="ru-RU" sz="1400" b="1" dirty="0">
                <a:latin typeface="Times New Roman"/>
                <a:ea typeface="Times New Roman"/>
              </a:rPr>
              <a:t>определять количество и последовательность звуков в коротких словах («дом», «сани», «кошка»);</a:t>
            </a:r>
            <a:endParaRPr/>
          </a:p>
          <a:p>
            <a:pPr>
              <a:lnSpc>
                <a:spcPct val="100000"/>
              </a:lnSpc>
              <a:buSzPct val="71000"/>
              <a:buFont typeface="Symbol" charset="2"/>
              <a:buChar char=""/>
            </a:pPr>
            <a:r>
              <a:rPr lang="ru-RU" sz="1400" b="1" dirty="0">
                <a:latin typeface="Times New Roman"/>
                <a:ea typeface="Times New Roman"/>
              </a:rPr>
              <a:t>произносить слова по слогам с хлопками или притопами;</a:t>
            </a:r>
            <a:endParaRPr/>
          </a:p>
          <a:p>
            <a:pPr>
              <a:lnSpc>
                <a:spcPct val="100000"/>
              </a:lnSpc>
              <a:buSzPct val="71000"/>
              <a:buFont typeface="Symbol" charset="2"/>
              <a:buChar char=""/>
            </a:pPr>
            <a:r>
              <a:rPr lang="ru-RU" sz="1400" b="1" dirty="0">
                <a:latin typeface="Times New Roman"/>
                <a:ea typeface="Times New Roman"/>
              </a:rPr>
              <a:t>называть слово по его порядковому номеру в предложении (например, повторить только второе слово или только четвертое слово из заданного предложения);</a:t>
            </a:r>
            <a:endParaRPr/>
          </a:p>
          <a:p>
            <a:pPr>
              <a:lnSpc>
                <a:spcPct val="100000"/>
              </a:lnSpc>
              <a:buSzPct val="71000"/>
              <a:buFont typeface="Symbol" charset="2"/>
              <a:buChar char=""/>
            </a:pPr>
            <a:r>
              <a:rPr lang="ru-RU" sz="1400" b="1" dirty="0">
                <a:latin typeface="Times New Roman"/>
                <a:ea typeface="Times New Roman"/>
              </a:rPr>
              <a:t>различать единственное и множественное число, живое и неживое, женский и мужской род;</a:t>
            </a:r>
            <a:endParaRPr/>
          </a:p>
          <a:p>
            <a:pPr>
              <a:lnSpc>
                <a:spcPct val="100000"/>
              </a:lnSpc>
              <a:buSzPct val="71000"/>
              <a:buFont typeface="Symbol" charset="2"/>
              <a:buChar char=""/>
            </a:pPr>
            <a:r>
              <a:rPr lang="ru-RU" sz="1400" b="1" dirty="0">
                <a:latin typeface="Times New Roman"/>
                <a:ea typeface="Times New Roman"/>
              </a:rPr>
              <a:t>знать разницу между гласными и согласными звуками;</a:t>
            </a:r>
            <a:endParaRPr/>
          </a:p>
          <a:p>
            <a:pPr>
              <a:lnSpc>
                <a:spcPct val="100000"/>
              </a:lnSpc>
              <a:buSzPct val="71000"/>
              <a:buFont typeface="Symbol" charset="2"/>
              <a:buChar char=""/>
            </a:pPr>
            <a:r>
              <a:rPr lang="ru-RU" sz="1400" b="1" dirty="0">
                <a:latin typeface="Times New Roman"/>
                <a:ea typeface="Times New Roman"/>
              </a:rPr>
              <a:t>называть группу предметов обобщающим словом (чашка, ложка, тарелка – это посуда);</a:t>
            </a:r>
            <a:endParaRPr/>
          </a:p>
          <a:p>
            <a:pPr>
              <a:lnSpc>
                <a:spcPct val="100000"/>
              </a:lnSpc>
              <a:buSzPct val="71000"/>
              <a:buFont typeface="Symbol" charset="2"/>
              <a:buChar char=""/>
            </a:pPr>
            <a:r>
              <a:rPr lang="ru-RU" sz="1400" b="1" dirty="0">
                <a:latin typeface="Times New Roman"/>
                <a:ea typeface="Times New Roman"/>
              </a:rPr>
              <a:t>отвечать на вопросы и уметь их задавать;</a:t>
            </a:r>
            <a:endParaRPr/>
          </a:p>
          <a:p>
            <a:pPr>
              <a:lnSpc>
                <a:spcPct val="100000"/>
              </a:lnSpc>
              <a:buSzPct val="71000"/>
              <a:buFont typeface="Symbol" charset="2"/>
              <a:buChar char=""/>
            </a:pPr>
            <a:r>
              <a:rPr lang="ru-RU" sz="1400" b="1" dirty="0">
                <a:latin typeface="Times New Roman"/>
                <a:ea typeface="Times New Roman"/>
              </a:rPr>
              <a:t>составлять рассказ по картинке;</a:t>
            </a:r>
            <a:endParaRPr/>
          </a:p>
          <a:p>
            <a:pPr>
              <a:lnSpc>
                <a:spcPct val="100000"/>
              </a:lnSpc>
              <a:buSzPct val="71000"/>
              <a:buFont typeface="Symbol" charset="2"/>
              <a:buChar char=""/>
            </a:pPr>
            <a:r>
              <a:rPr lang="ru-RU" sz="1400" b="1" dirty="0">
                <a:latin typeface="Times New Roman"/>
                <a:ea typeface="Times New Roman"/>
              </a:rPr>
              <a:t>последовательно и подробно пересказывать знакомый сюжет (например, сказку) или только что прослушанный рассказ;</a:t>
            </a:r>
            <a:endParaRPr/>
          </a:p>
          <a:p>
            <a:pPr>
              <a:lnSpc>
                <a:spcPct val="100000"/>
              </a:lnSpc>
              <a:buSzPct val="71000"/>
              <a:buFont typeface="Symbol" charset="2"/>
              <a:buChar char=""/>
            </a:pPr>
            <a:r>
              <a:rPr lang="ru-RU" sz="1400" b="1" dirty="0">
                <a:latin typeface="Times New Roman"/>
                <a:ea typeface="Times New Roman"/>
              </a:rPr>
              <a:t>понимать многозначность слов, называть слово со значением, противоположным значению заданного слова;</a:t>
            </a:r>
            <a:endParaRPr/>
          </a:p>
          <a:p>
            <a:pPr>
              <a:lnSpc>
                <a:spcPct val="100000"/>
              </a:lnSpc>
              <a:buSzPct val="71000"/>
              <a:buFont typeface="Symbol" charset="2"/>
              <a:buChar char=""/>
            </a:pPr>
            <a:r>
              <a:rPr lang="ru-RU" sz="1400" b="1" dirty="0">
                <a:latin typeface="Times New Roman"/>
                <a:ea typeface="Times New Roman"/>
              </a:rPr>
              <a:t>сказать несколько предложений о заданном предмете;</a:t>
            </a:r>
            <a:endParaRPr/>
          </a:p>
          <a:p>
            <a:pPr>
              <a:lnSpc>
                <a:spcPct val="100000"/>
              </a:lnSpc>
              <a:buSzPct val="71000"/>
              <a:buFont typeface="Symbol" charset="2"/>
              <a:buChar char=""/>
            </a:pPr>
            <a:r>
              <a:rPr lang="ru-RU" sz="1400" b="1" dirty="0">
                <a:latin typeface="Times New Roman"/>
                <a:ea typeface="Times New Roman"/>
              </a:rPr>
              <a:t>составлять предложение из 3-5 предложенных слов;</a:t>
            </a:r>
            <a:endParaRPr/>
          </a:p>
          <a:p>
            <a:pPr>
              <a:lnSpc>
                <a:spcPct val="100000"/>
              </a:lnSpc>
              <a:buSzPct val="71000"/>
              <a:buFont typeface="Symbol" charset="2"/>
              <a:buChar char=""/>
            </a:pPr>
            <a:r>
              <a:rPr lang="ru-RU" sz="1400" b="1" dirty="0">
                <a:latin typeface="Times New Roman"/>
                <a:ea typeface="Times New Roman"/>
              </a:rPr>
              <a:t>различать тексты по жанру – стихотворение, рассказ, сказка;</a:t>
            </a:r>
            <a:endParaRPr/>
          </a:p>
          <a:p>
            <a:pPr>
              <a:lnSpc>
                <a:spcPct val="100000"/>
              </a:lnSpc>
              <a:buSzPct val="71000"/>
              <a:buFont typeface="Symbol" charset="2"/>
              <a:buChar char=""/>
            </a:pPr>
            <a:r>
              <a:rPr lang="ru-RU" sz="1400" b="1" dirty="0">
                <a:latin typeface="Times New Roman"/>
                <a:ea typeface="Times New Roman"/>
              </a:rPr>
              <a:t>заучивать наизусть и выразительно рассказывать небольшие стихотворения;</a:t>
            </a:r>
            <a:endParaRPr/>
          </a:p>
          <a:p>
            <a:pPr>
              <a:lnSpc>
                <a:spcPct val="100000"/>
              </a:lnSpc>
              <a:buSzPct val="71000"/>
              <a:buFont typeface="Symbol" charset="2"/>
              <a:buChar char=""/>
            </a:pPr>
            <a:r>
              <a:rPr lang="ru-RU" sz="1400" b="1" dirty="0">
                <a:latin typeface="Times New Roman"/>
                <a:ea typeface="Times New Roman"/>
              </a:rPr>
              <a:t>отгадывать загадки.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1362</Words>
  <Application>Microsoft Office PowerPoint</Application>
  <PresentationFormat>Экран (4:3)</PresentationFormat>
  <Paragraphs>103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37</vt:i4>
      </vt:variant>
      <vt:variant>
        <vt:lpstr>Заголовки слайдов</vt:lpstr>
      </vt:variant>
      <vt:variant>
        <vt:i4>13</vt:i4>
      </vt:variant>
    </vt:vector>
  </HeadingPairs>
  <TitlesOfParts>
    <vt:vector size="57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Алена</cp:lastModifiedBy>
  <cp:revision>26</cp:revision>
  <dcterms:modified xsi:type="dcterms:W3CDTF">2018-02-27T11:25:03Z</dcterms:modified>
</cp:coreProperties>
</file>