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0" r:id="rId2"/>
    <p:sldId id="264" r:id="rId3"/>
    <p:sldId id="267" r:id="rId4"/>
    <p:sldId id="263" r:id="rId5"/>
    <p:sldId id="270" r:id="rId6"/>
    <p:sldId id="269" r:id="rId7"/>
    <p:sldId id="261" r:id="rId8"/>
    <p:sldId id="262" r:id="rId9"/>
    <p:sldId id="271" r:id="rId10"/>
    <p:sldId id="265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420888"/>
            <a:ext cx="4320480" cy="266429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</a:rPr>
              <a:t>Фотоотчет </a:t>
            </a:r>
            <a:br>
              <a:rPr lang="ru-RU" sz="2400" b="1" dirty="0" smtClean="0">
                <a:latin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</a:rPr>
              <a:t>о взаимодействие воспитателя </a:t>
            </a:r>
            <a:br>
              <a:rPr lang="ru-RU" sz="2400" b="1" dirty="0" smtClean="0">
                <a:latin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</a:rPr>
              <a:t>Пилипенко Алены </a:t>
            </a:r>
            <a:r>
              <a:rPr lang="ru-RU" sz="2400" b="1" dirty="0">
                <a:latin typeface="Calibri" panose="020F0502020204030204" pitchFamily="34" charset="0"/>
              </a:rPr>
              <a:t>А</a:t>
            </a:r>
            <a:r>
              <a:rPr lang="ru-RU" sz="2400" b="1" dirty="0" smtClean="0">
                <a:latin typeface="Calibri" panose="020F0502020204030204" pitchFamily="34" charset="0"/>
              </a:rPr>
              <a:t>лександровны с педагогами ДОУ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1828800"/>
            <a:ext cx="3810000" cy="3810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003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Взаимодействие с инструктором по физической культуре.</a:t>
            </a:r>
            <a:endParaRPr lang="ru-RU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20780" cy="468052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885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96937"/>
            <a:ext cx="7920037" cy="528002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08862" cy="493924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Участие в ежегодном районном конкурсе педагогического мастерства «Вдохновение»</a:t>
            </a:r>
            <a:endParaRPr lang="ru-RU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blipFill>
            <a:blip r:embed="rId2" cstate="print"/>
            <a:stretch>
              <a:fillRect/>
            </a:stretch>
          </a:blipFill>
          <a:ln w="76200">
            <a:solidFill>
              <a:srgbClr val="00206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blipFill>
            <a:blip r:embed="rId3" cstate="print"/>
            <a:stretch>
              <a:fillRect/>
            </a:stretch>
          </a:blipFill>
          <a:ln w="76200">
            <a:solidFill>
              <a:srgbClr val="00206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772816"/>
            <a:ext cx="2160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2016 год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«Вдохновение» 2017 год</a:t>
            </a:r>
            <a:endParaRPr lang="ru-RU" sz="32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:\аттестация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803900" cy="435292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Участие в ежегодном районном мини-фестивале  «Солнечные Лучики</a:t>
            </a:r>
            <a:r>
              <a:rPr lang="ru-RU" sz="2800" b="1" dirty="0" smtClean="0">
                <a:latin typeface="Calibri" panose="020F0502020204030204" pitchFamily="34" charset="0"/>
              </a:rPr>
              <a:t>»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Ксения\Desktop\для алены\SAM_33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023976" cy="36004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сения\Desktop\для алены\SAM_336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612228"/>
            <a:ext cx="3960439" cy="362508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Участие в педагогических советах ДОУ</a:t>
            </a:r>
            <a:endParaRPr lang="ru-RU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F:\алек\20161021_133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096235" cy="403244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3816424" cy="295232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Доклад на тему «Нетрадиционные техники рисования»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F:\алек\20161021_14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522047" cy="490278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Взаимодействие 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с музыкальным руководителем</a:t>
            </a:r>
            <a:r>
              <a:rPr lang="ru-RU" sz="2800" b="1" dirty="0" smtClean="0">
                <a:latin typeface="Calibri" panose="020F0502020204030204" pitchFamily="34" charset="0"/>
              </a:rPr>
              <a:t>.</a:t>
            </a:r>
            <a:endParaRPr lang="ru-RU" sz="2800" dirty="0"/>
          </a:p>
        </p:txBody>
      </p:sp>
      <p:pic>
        <p:nvPicPr>
          <p:cNvPr id="1026" name="Picture 2" descr="C:\Users\Ксения\Desktop\для алены\DSCN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70322" cy="439248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88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10" y="836712"/>
            <a:ext cx="8256704" cy="525658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656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«День смеха в старших группах»</a:t>
            </a:r>
            <a:endParaRPr lang="ru-RU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3" y="2708921"/>
            <a:ext cx="3955025" cy="3384375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92863"/>
            <a:ext cx="3816424" cy="340043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55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Фотоотчет  о взаимодействие воспитателя  Пилипенко Алены Александровны с педагогами ДОУ</vt:lpstr>
      <vt:lpstr>Участие в ежегодном районном конкурсе педагогического мастерства «Вдохновение»</vt:lpstr>
      <vt:lpstr>«Вдохновение» 2017 год</vt:lpstr>
      <vt:lpstr>Участие в ежегодном районном мини-фестивале  «Солнечные Лучики»</vt:lpstr>
      <vt:lpstr>Участие в педагогических советах ДОУ</vt:lpstr>
      <vt:lpstr>Доклад на тему «Нетрадиционные техники рисования»</vt:lpstr>
      <vt:lpstr>Взаимодействие    с музыкальным руководителем.</vt:lpstr>
      <vt:lpstr>Слайд 8</vt:lpstr>
      <vt:lpstr>«День смеха в старших группах»</vt:lpstr>
      <vt:lpstr>Взаимодействие с инструктором по физической культуре.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 о взаимодействие воспитателя  Пилипенко Алены Александровны с педагогами ДОУ</dc:title>
  <dc:creator>Ксения</dc:creator>
  <cp:lastModifiedBy>Колян</cp:lastModifiedBy>
  <cp:revision>13</cp:revision>
  <dcterms:created xsi:type="dcterms:W3CDTF">2017-12-09T06:42:32Z</dcterms:created>
  <dcterms:modified xsi:type="dcterms:W3CDTF">2017-12-14T09:16:32Z</dcterms:modified>
</cp:coreProperties>
</file>