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D\Desktop\Puteshestvie_v_Rozhdestvo_-_Detskie_pesni_o_Rozhdestve_YArkaya_zvezdochka_O_Rozhdestv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1903" y="2204864"/>
            <a:ext cx="90620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пришли колядовать!</a:t>
            </a:r>
            <a:endParaRPr lang="ru-RU" sz="66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653136"/>
            <a:ext cx="808426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Городковец</a:t>
            </a:r>
            <a:r>
              <a:rPr lang="ru-RU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В.А.</a:t>
            </a:r>
          </a:p>
          <a:p>
            <a:r>
              <a:rPr lang="ru-RU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Гаевская Е.А.</a:t>
            </a:r>
          </a:p>
          <a:p>
            <a:r>
              <a:rPr lang="ru-RU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29.01.2018</a:t>
            </a:r>
          </a:p>
          <a:p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</p:txBody>
      </p:sp>
      <p:pic>
        <p:nvPicPr>
          <p:cNvPr id="8" name="Puteshestvie_v_Rozhdestvo_-_Detskie_pesni_o_Rozhdestve_YArkaya_zvezdochka_O_Rozhdest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8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6809" y="2967335"/>
            <a:ext cx="75103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6000" b="0" cap="none" spc="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картинки ангела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3911298" cy="280831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861048"/>
            <a:ext cx="2622857" cy="280831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ня\Desktop\группы доу\подготовительная группа\фото подготовительная\колядки 2017\DSC020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5696" y="0"/>
            <a:ext cx="421237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Коляда, коляда!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Отворяйте ворота!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Открывайте сундучки!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Доставайте пятачки! </a:t>
            </a:r>
          </a:p>
          <a:p>
            <a:pPr lvl="0" algn="ctr">
              <a:spcBef>
                <a:spcPct val="0"/>
              </a:spcBef>
              <a:defRPr/>
            </a:pP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CE95"/>
                                      </p:to>
                                    </p:animClr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CE95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ня\Desktop\группы доу\подготовительная группа\фото подготовительная\колядки 2017\DSC020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9344" y="106760"/>
            <a:ext cx="75425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Пришла коляда накануне Рождества,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 бог тому кто в этом дому,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людям добрым желаем: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Золота, серебра, пышных пирогов,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Мягоньких блинов, доброго здоровья, маслица коровья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ня\Desktop\группы доу\подготовительная группа\фото подготовительная\колядки 2017\DSC020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18864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Колядую, колядую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зайду в избу любую.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Попрошу хозяйку: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Вкусности давай-ка!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4" descr="Картинки по запросу сладост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073511" cy="15121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04 0.08933  C -0.049 0.108  -0.054 0.136  -0.054 0.16533  C -0.054 0.19867  -0.049 0.22533  -0.04 0.244  L 0 0.33333  E" pathEditMode="relative" ptsTypes="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ня\Desktop\группы доу\подготовительная группа\фото подготовительная\колядки 2017\DSC020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ru-RU" b="1" dirty="0" smtClean="0"/>
              <a:t>  </a:t>
            </a:r>
            <a:endParaRPr lang="ru-RU" dirty="0" smtClean="0"/>
          </a:p>
          <a:p>
            <a:pPr algn="ctr"/>
            <a:r>
              <a:rPr lang="ru-RU" sz="28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Коляда, коляда…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и горе не беда.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 здоровья даст сполна.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Будут полны закрома!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E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E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ня\Desktop\группы доу\подготовительная группа\фото подготовительная\колядки 2017\DSC02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84463" y="404664"/>
            <a:ext cx="434785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Коляда, коляда…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Ничего, что холода.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 здоров, в мороз пойду,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Искупаюсь я  в пруду!</a:t>
            </a:r>
            <a:endParaRPr lang="ru-RU" sz="28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Картинки по запросу ангел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3240360" cy="22488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E618"/>
                                      </p:to>
                                    </p:animClr>
                                    <p:animClr clrSpc="rgb"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E618"/>
                                      </p:to>
                                    </p:animClr>
                                    <p:set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608 0.01158 0.00226 -0.00324 -0.00712 0.00949 C -0.02049 0.02778 -0.0342 0.03959 -0.05121 0.0507 C -0.05555 0.05348 -0.06076 0.05371 -0.06545 0.05556 C -0.07257 0.05834 -0.07986 0.06111 -0.08698 0.06343 C -0.0934 0.06783 -0.10017 0.06852 -0.10712 0.0713 C -0.12726 0.07917 -0.1474 0.0875 -0.16788 0.09352 C -0.175 0.09977 -0.16805 0.09468 -0.17986 0.09838 C -0.18698 0.1007 -0.19219 0.10649 -0.19878 0.10949 C -0.20417 0.11505 -0.21615 0.11991 -0.22031 0.12547 C -0.22587 0.13287 -0.2309 0.14098 -0.23576 0.14908 C -0.23958 0.16436 -0.25052 0.16783 -0.25833 0.17778 C -0.26285 0.18357 -0.26528 0.18866 -0.27031 0.19352 C -0.27344 0.2 -0.27691 0.20556 -0.28108 0.21111 C -0.28542 0.22315 -0.29305 0.23357 -0.29878 0.24445 C -0.30191 0.25047 -0.30365 0.25625 -0.30833 0.26019 C -0.31111 0.2713 -0.30729 0.25834 -0.31319 0.26991 C -0.31389 0.2713 -0.31371 0.27315 -0.31441 0.27454 C -0.31771 0.28125 -0.32205 0.28797 -0.32621 0.29352 C -0.33281 0.31551 -0.32448 0.29074 -0.33212 0.30625 C -0.33281 0.30764 -0.33281 0.30949 -0.33333 0.31111 C -0.33403 0.31274 -0.3349 0.31412 -0.33576 0.31574 C -0.33611 0.31736 -0.33646 0.31899 -0.33698 0.32061 C -0.33767 0.32246 -0.33889 0.32361 -0.33941 0.32547 C -0.34479 0.3419 -0.33871 0.3294 -0.3441 0.33959 C -0.34618 0.34769 -0.34757 0.35463 -0.35121 0.36181 C -0.35469 0.37547 -0.35608 0.38959 -0.35955 0.40324 C -0.36233 0.42917 -0.35816 0.40139 -0.36441 0.42223 C -0.36927 0.43866 -0.37274 0.46574 -0.37274 0.48241 " pathEditMode="relative" ptsTypes="ffffffffffffffffffffffffffff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ня\Desktop\группы доу\подготовительная группа\фото подготовительная\колядки 2017\DSC021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0"/>
            <a:ext cx="463408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Коляда, коляда…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столе – свеча, еда.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Мило елочка сияет.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Господь благословляет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ня\Desktop\группы доу\подготовительная группа\фото подготовительная\колядки 2017\DSC021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644" y="188640"/>
            <a:ext cx="471635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Коляда, коляда…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и горе не беда.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 здоровья даст сполна.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Будут полны закрома!</a:t>
            </a:r>
          </a:p>
        </p:txBody>
      </p:sp>
      <p:pic>
        <p:nvPicPr>
          <p:cNvPr id="20482" name="Picture 2" descr="Картинки по запросу ангел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2088232" cy="24551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8933  -0.046 -0.16667  -0.113 -0.172  C -0.177 -0.17867  -0.237 -0.11867  -0.241 -0.032  C -0.246 0.048  -0.204 0.12267  -0.144 0.128  C -0.089 0.132  -0.037 0.08267  -0.033 0.008  C -0.029 -0.06  -0.064 -0.124  -0.115 -0.12933  C -0.162 -0.13333  -0.206 -0.092  -0.209 -0.02933  C -0.212 0.02667  -0.184 0.08133  -0.142 0.084  C -0.104 0.088  -0.068 0.056  -0.065 0.00533  C -0.063 -0.04  -0.084 -0.084  -0.117 -0.08667  C -0.146 -0.08933  -0.175 -0.06533  -0.177 -0.02667  C -0.179 0.00667  -0.164 0.03867  -0.14 0.04133  C -0.12 0.044  -0.099 0.02933  -0.098 0.00267  C -0.096 -0.01867  -0.104 -0.04133  -0.119 -0.044  C -0.131 -0.044  -0.143 -0.03867  -0.145 -0.024  C -0.146 -0.01467  -0.144 -0.00533  -0.138 -0.00133  C -0.135 0  -0.133 0  -0.13 -0.00133  E" pathEditMode="relative" ptsTypes="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3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ня\Desktop\группы доу\подготовительная группа\фото подготовительная\колядки 2017\DSC02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88640"/>
            <a:ext cx="450437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Хулиганит коляда,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большие холода.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Дайте денег — он уйдет,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Ничего не заберет.</a:t>
            </a:r>
          </a:p>
        </p:txBody>
      </p:sp>
      <p:pic>
        <p:nvPicPr>
          <p:cNvPr id="21506" name="Picture 2" descr="Картинки по запросу ангел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6672"/>
            <a:ext cx="2376264" cy="173467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160</Words>
  <Application>Microsoft Office PowerPoint</Application>
  <PresentationFormat>Экран (4:3)</PresentationFormat>
  <Paragraphs>41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Windows User</cp:lastModifiedBy>
  <cp:revision>5</cp:revision>
  <dcterms:created xsi:type="dcterms:W3CDTF">2018-01-27T07:47:28Z</dcterms:created>
  <dcterms:modified xsi:type="dcterms:W3CDTF">2018-01-28T08:26:44Z</dcterms:modified>
</cp:coreProperties>
</file>